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thumbnail" Target="docProps/thumbnail.jpeg" /><Relationship Id="rId3" Type="http://schemas.openxmlformats.org/package/2006/relationships/metadata/core-properties" Target="docProps/core.xml" /><Relationship Id="rId4" Type="http://schemas.openxmlformats.org/officeDocument/2006/relationships/extended-properties" Target="docProps/app.xml" /></Relationships>
</file>

<file path=ppt/presentation.xml><?xml version="1.0" encoding="utf-8"?>
<!--Generated by Spire.Presentation for .NET --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r:id="rId1" id="2147483648"/>
    <p:sldMasterId r:id="rId7" id="2147483660"/>
  </p:sldMasterIdLst>
  <p:notesMasterIdLst>
    <p:notesMasterId r:id="rId8"/>
  </p:notesMasterIdLst>
  <p:sldIdLst>
    <p:sldId r:id="rId9" id="257"/>
    <p:sldId r:id="rId10" id="258"/>
    <p:sldId r:id="rId11" id="259"/>
    <p:sldId r:id="rId12" id="260"/>
    <p:sldId r:id="rId13" id="261"/>
  </p:sldIdLst>
  <p:sldSz cx="9144000" cy="51435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2.xml" /><Relationship Id="rId11" Type="http://schemas.openxmlformats.org/officeDocument/2006/relationships/slide" Target="slides/slide3.xml" /><Relationship Id="rId12" Type="http://schemas.openxmlformats.org/officeDocument/2006/relationships/slide" Target="slides/slide4.xml" /><Relationship Id="rId13" Type="http://schemas.openxmlformats.org/officeDocument/2006/relationships/slide" Target="slides/slide5.xml" /><Relationship Id="rId14" Type="http://schemas.openxmlformats.org/officeDocument/2006/relationships/tags" Target="tags/tag1.xml" /><Relationship Id="rId3" Type="http://schemas.openxmlformats.org/officeDocument/2006/relationships/presProps" Target="presProps.xml" /><Relationship Id="rId4" Type="http://schemas.openxmlformats.org/officeDocument/2006/relationships/viewProps" Target="viewProps.xml" /><Relationship Id="rId5" Type="http://schemas.openxmlformats.org/officeDocument/2006/relationships/theme" Target="theme/theme1.xml" /><Relationship Id="rId6" Type="http://schemas.openxmlformats.org/officeDocument/2006/relationships/tableStyles" Target="tableStyles.xml" /><Relationship Id="rId7" Type="http://schemas.openxmlformats.org/officeDocument/2006/relationships/slideMaster" Target="slideMasters/slideMaster2.xml" /><Relationship Id="rId8" Type="http://schemas.openxmlformats.org/officeDocument/2006/relationships/notesMaster" Target="notesMasters/notesMaster1.xml" /><Relationship Id="rId9" Type="http://schemas.openxmlformats.org/officeDocument/2006/relationships/slide" Target="slides/slide1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vert="horz" lIns="91440" tIns="45720" rIns="91440" bIns="45720" rtlCol="0"/>
          <a:lstStyle/>
          <a:p>
            <a:pPr lvl="0"/>
            <a:r>
              <a:rPr lang="en-US" dirty="1"/>
              <a:t>Click to edit Master text styles</a:t>
            </a:r>
          </a:p>
          <a:p>
            <a:pPr lvl="1"/>
            <a:r>
              <a:rPr lang="en-US" dirty="1"/>
              <a:t>Second level</a:t>
            </a:r>
          </a:p>
          <a:p>
            <a:pPr lvl="2"/>
            <a:r>
              <a:rPr lang="en-US" dirty="1"/>
              <a:t>Third level</a:t>
            </a:r>
          </a:p>
          <a:p>
            <a:pPr lvl="3"/>
            <a:r>
              <a:rPr lang="en-US" dirty="1"/>
              <a:t>Fourth level</a:t>
            </a:r>
          </a:p>
          <a:p>
            <a:pPr lvl="4"/>
            <a:r>
              <a:rPr lang="en-US" dirty="1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2" Type="http://schemas.openxmlformats.org/officeDocument/2006/relationships/slide" Target="../slides/slide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2" Type="http://schemas.openxmlformats.org/officeDocument/2006/relationships/slide" Target="../slides/slide2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2" Type="http://schemas.openxmlformats.org/officeDocument/2006/relationships/slide" Target="../slides/slide3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2" Type="http://schemas.openxmlformats.org/officeDocument/2006/relationships/slide" Target="../slides/slide4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2" Type="http://schemas.openxmlformats.org/officeDocument/2006/relationships/slide" Target="../slides/slide5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1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obj" idx="1"/>
          </p:nvPr>
        </p:nvSpPr>
        <p:spPr/>
        <p:txBody>
          <a:bodyPr/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obj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type="obj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obj"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obj"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2"/>
            <a:ext cx="2133600" cy="273844"/>
          </a:xfrm>
        </p:spPr>
        <p:txBody>
          <a:bodyPr/>
          <a:lstStyle/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2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2"/>
            <a:ext cx="2133600" cy="273844"/>
          </a:xfrm>
        </p:spPr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obj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3/4/2014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fast"/>
  <p:timing>
    <p:tnLst>
      <p:par>
        <p:cTn id="1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 spd="fast"/>
  <p:timing>
    <p:tnLst>
      <p:par>
        <p:cTn id="1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11" Type="http://schemas.openxmlformats.org/officeDocument/2006/relationships/image" Target="../media/image1.png" /><Relationship Id="rId13" Type="http://schemas.openxmlformats.org/officeDocument/2006/relationships/image" Target="../media/image4.png" /><Relationship Id="rId15" Type="http://schemas.openxmlformats.org/officeDocument/2006/relationships/image" Target="../media/image9.png" /><Relationship Id="rId17" Type="http://schemas.openxmlformats.org/officeDocument/2006/relationships/image" Target="../media/image5.png" /><Relationship Id="rId19" Type="http://schemas.openxmlformats.org/officeDocument/2006/relationships/slideLayout" Target="../slideLayouts/slideLayout12.xml" /><Relationship Id="rId20" Type="http://schemas.openxmlformats.org/officeDocument/2006/relationships/notesSlide" Target="../notesSlides/notesSlide1.xml" /><Relationship Id="rId3" Type="http://schemas.openxmlformats.org/officeDocument/2006/relationships/image" Target="../media/image7.png" /><Relationship Id="rId5" Type="http://schemas.openxmlformats.org/officeDocument/2006/relationships/image" Target="../media/image8.png" /><Relationship Id="rId7" Type="http://schemas.openxmlformats.org/officeDocument/2006/relationships/image" Target="../media/image3.png" /><Relationship Id="rId9" Type="http://schemas.openxmlformats.org/officeDocument/2006/relationships/image" Target="../media/image2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0.png" /><Relationship Id="rId3" Type="http://schemas.openxmlformats.org/officeDocument/2006/relationships/slideLayout" Target="../slideLayouts/slideLayout12.xml" /><Relationship Id="rId4" Type="http://schemas.openxmlformats.org/officeDocument/2006/relationships/notesSlide" Target="../notesSlides/notesSlide2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6.png" /><Relationship Id="rId11" Type="http://schemas.openxmlformats.org/officeDocument/2006/relationships/image" Target="../media/image11.png" /><Relationship Id="rId13" Type="http://schemas.openxmlformats.org/officeDocument/2006/relationships/image" Target="../media/image14.png" /><Relationship Id="rId15" Type="http://schemas.openxmlformats.org/officeDocument/2006/relationships/image" Target="../media/image12.png" /><Relationship Id="rId17" Type="http://schemas.openxmlformats.org/officeDocument/2006/relationships/slideLayout" Target="../slideLayouts/slideLayout12.xml" /><Relationship Id="rId18" Type="http://schemas.openxmlformats.org/officeDocument/2006/relationships/notesSlide" Target="../notesSlides/notesSlide3.xml" /><Relationship Id="rId3" Type="http://schemas.openxmlformats.org/officeDocument/2006/relationships/image" Target="../media/image7.png" /><Relationship Id="rId5" Type="http://schemas.openxmlformats.org/officeDocument/2006/relationships/image" Target="../media/image8.png" /><Relationship Id="rId7" Type="http://schemas.openxmlformats.org/officeDocument/2006/relationships/image" Target="../media/image13.png" /><Relationship Id="rId9" Type="http://schemas.openxmlformats.org/officeDocument/2006/relationships/image" Target="../media/image15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5.png" /><Relationship Id="rId11" Type="http://schemas.openxmlformats.org/officeDocument/2006/relationships/image" Target="../media/image22.png" /><Relationship Id="rId13" Type="http://schemas.openxmlformats.org/officeDocument/2006/relationships/image" Target="../media/image21.png" /><Relationship Id="rId15" Type="http://schemas.openxmlformats.org/officeDocument/2006/relationships/image" Target="../media/image26.png" /><Relationship Id="rId17" Type="http://schemas.openxmlformats.org/officeDocument/2006/relationships/image" Target="../media/image19.png" /><Relationship Id="rId19" Type="http://schemas.openxmlformats.org/officeDocument/2006/relationships/image" Target="../media/image28.png" /><Relationship Id="rId21" Type="http://schemas.openxmlformats.org/officeDocument/2006/relationships/image" Target="../media/image24.png" /><Relationship Id="rId23" Type="http://schemas.openxmlformats.org/officeDocument/2006/relationships/image" Target="../media/image27.png" /><Relationship Id="rId25" Type="http://schemas.openxmlformats.org/officeDocument/2006/relationships/image" Target="../media/image20.png" /><Relationship Id="rId27" Type="http://schemas.openxmlformats.org/officeDocument/2006/relationships/image" Target="../media/image17.png" /><Relationship Id="rId29" Type="http://schemas.openxmlformats.org/officeDocument/2006/relationships/image" Target="../media/image18.png" /><Relationship Id="rId3" Type="http://schemas.openxmlformats.org/officeDocument/2006/relationships/image" Target="../media/image7.png" /><Relationship Id="rId31" Type="http://schemas.openxmlformats.org/officeDocument/2006/relationships/slideLayout" Target="../slideLayouts/slideLayout12.xml" /><Relationship Id="rId32" Type="http://schemas.openxmlformats.org/officeDocument/2006/relationships/notesSlide" Target="../notesSlides/notesSlide4.xml" /><Relationship Id="rId5" Type="http://schemas.openxmlformats.org/officeDocument/2006/relationships/image" Target="../media/image8.png" /><Relationship Id="rId7" Type="http://schemas.openxmlformats.org/officeDocument/2006/relationships/image" Target="../media/image23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9.png" /><Relationship Id="rId11" Type="http://schemas.openxmlformats.org/officeDocument/2006/relationships/image" Target="../media/image31.png" /><Relationship Id="rId13" Type="http://schemas.openxmlformats.org/officeDocument/2006/relationships/image" Target="../media/image32.png" /><Relationship Id="rId15" Type="http://schemas.openxmlformats.org/officeDocument/2006/relationships/image" Target="../media/image33.png" /><Relationship Id="rId21" Type="http://schemas.openxmlformats.org/officeDocument/2006/relationships/slideLayout" Target="../slideLayouts/slideLayout12.xml" /><Relationship Id="rId22" Type="http://schemas.openxmlformats.org/officeDocument/2006/relationships/notesSlide" Target="../notesSlides/notesSlide5.xml" /><Relationship Id="rId3" Type="http://schemas.openxmlformats.org/officeDocument/2006/relationships/image" Target="../media/image7.png" /><Relationship Id="rId5" Type="http://schemas.openxmlformats.org/officeDocument/2006/relationships/image" Target="../media/image8.png" /><Relationship Id="rId7" Type="http://schemas.openxmlformats.org/officeDocument/2006/relationships/image" Target="../media/image34.png" /><Relationship Id="rId9" Type="http://schemas.openxmlformats.org/officeDocument/2006/relationships/image" Target="../media/image3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8427" y="315729"/>
            <a:ext cx="8087147" cy="438971"/>
          </a:xfrm>
          <a:prstGeom prst="rect"/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4190" y="210430"/>
            <a:ext cx="4748389" cy="544112"/>
          </a:xfrm>
          <a:prstGeom prst="rect"/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66534" y="210430"/>
            <a:ext cx="149896" cy="105298"/>
          </a:xfrm>
          <a:prstGeom prst="rect"/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164205" y="3054506"/>
            <a:ext cx="402908" cy="402902"/>
          </a:xfrm>
          <a:prstGeom prst="rect"/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567363" y="3054506"/>
            <a:ext cx="402908" cy="402902"/>
          </a:xfrm>
          <a:prstGeom prst="rect"/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842385" y="2434165"/>
            <a:ext cx="1449705" cy="1450020"/>
          </a:xfrm>
          <a:prstGeom prst="rect"/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840584" y="2426460"/>
            <a:ext cx="739521" cy="747556"/>
          </a:xfrm>
          <a:prstGeom prst="rect"/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3402919" y="1973690"/>
            <a:ext cx="2344695" cy="950401"/>
          </a:xfrm>
          <a:prstGeom prst="rect"/>
        </p:spPr>
      </p:pic>
      <p:sp>
        <p:nvSpPr>
          <p:cNvPr id="11" name="Text 0"/>
          <p:cNvSpPr/>
          <p:nvPr/>
        </p:nvSpPr>
        <p:spPr>
          <a:xfrm>
            <a:off x="754936" y="2945084"/>
            <a:ext cx="2267373" cy="241808"/>
          </a:xfrm>
          <a:prstGeom prst="rect"/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1260" b="1" dirty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JS压缩</a:t>
            </a:r>
            <a:endParaRPr lang="en-US" sz="1260"/>
          </a:p>
        </p:txBody>
      </p:sp>
      <p:sp>
        <p:nvSpPr>
          <p:cNvPr id="12" name="Text 1"/>
          <p:cNvSpPr/>
          <p:nvPr/>
        </p:nvSpPr>
        <p:spPr>
          <a:xfrm>
            <a:off x="754936" y="3265831"/>
            <a:ext cx="2267373" cy="855079"/>
          </a:xfrm>
          <a:prstGeom prst="rect"/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1080" dirty="1">
                <a:solidFill>
                  <a:srgbClr val="333333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使用UglifyJS进行JavaScript代码压缩。</a:t>
            </a:r>
            <a:endParaRPr lang="en-US" sz="1080"/>
          </a:p>
        </p:txBody>
      </p:sp>
      <p:sp>
        <p:nvSpPr>
          <p:cNvPr id="13" name="Text 2"/>
          <p:cNvSpPr/>
          <p:nvPr/>
        </p:nvSpPr>
        <p:spPr>
          <a:xfrm>
            <a:off x="6177922" y="3265833"/>
            <a:ext cx="2267372" cy="855079"/>
          </a:xfrm>
          <a:prstGeom prst="rect"/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080" dirty="1">
                <a:solidFill>
                  <a:srgbClr val="333333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使用CSSNano进行CSS代码压缩。</a:t>
            </a:r>
            <a:endParaRPr lang="en-US" sz="1080"/>
          </a:p>
        </p:txBody>
      </p:sp>
      <p:sp>
        <p:nvSpPr>
          <p:cNvPr id="14" name="Text 3"/>
          <p:cNvSpPr/>
          <p:nvPr/>
        </p:nvSpPr>
        <p:spPr>
          <a:xfrm>
            <a:off x="6174215" y="2945084"/>
            <a:ext cx="2255000" cy="241808"/>
          </a:xfrm>
          <a:prstGeom prst="rect"/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260" b="1" dirty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CSS压缩</a:t>
            </a:r>
            <a:endParaRPr lang="en-US" sz="1260"/>
          </a:p>
        </p:txBody>
      </p:sp>
      <p:sp>
        <p:nvSpPr>
          <p:cNvPr id="15" name="Text 4"/>
          <p:cNvSpPr/>
          <p:nvPr/>
        </p:nvSpPr>
        <p:spPr>
          <a:xfrm>
            <a:off x="562799" y="325664"/>
            <a:ext cx="8183979" cy="320040"/>
          </a:xfrm>
          <a:prstGeom prst="rect"/>
          <a:noFill/>
        </p:spPr>
        <p:txBody>
          <a:bodyPr wrap="non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70" dirty="1">
                <a:solidFill>
                  <a:srgbClr val="FFFFFF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代码压缩</a:t>
            </a:r>
            <a:endParaRPr lang="en-US" sz="2070"/>
          </a:p>
        </p:txBody>
      </p:sp>
    </p:spTree>
  </p:cSld>
  <p:clrMapOvr>
    <a:masterClrMapping/>
  </p:clrMapOvr>
  <mc:AlternateContent xmlns:mc="http://schemas.openxmlformats.org/markup-compatibility/2006">
    <mc1:Choice xmlns:p14="http://schemas.microsoft.com/office/powerpoint/2010/main" xmlns:mc1="http://schemas.openxmlformats.org/markup-compatibility/2006" Requires="p14">
      <p:transition xmlns:d4p1="http://schemas.microsoft.com/office/powerpoint/2010/main" d4p1:dur="1000" spd="slow">
        <p:fade/>
      </p:transition>
    </mc1:Choice>
    <mc1:Fallback xmlns:mc1="http://schemas.openxmlformats.org/markup-compatibility/2006">
      <p:transition spd="slow">
        <p:fade/>
      </p:transition>
    </mc1:Fallback>
  </mc:AlternateContent>
  <p:timing>
    <p:tnLst>
      <p:par>
        <p:cTn id="1" restart="never" nodeType="tmRoot">
          <p:childTnLst>
            <p:seq concurrent="1" prevAc="none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1:bldP xmlns:p1="http://schemas.openxmlformats.org/presentationml/2006/main" spid="10" grpId="0" uiExpand="0" advAuto="indefinite" build="whole" animBg="1"/>
      <p1:bldP xmlns:p1="http://schemas.openxmlformats.org/presentationml/2006/main" spid="9" grpId="1" uiExpand="0" advAuto="indefinite" build="whole" animBg="1"/>
      <p1:bldP xmlns:p1="http://schemas.openxmlformats.org/presentationml/2006/main" spid="8" grpId="2" uiExpand="0" advAuto="indefinite" build="whole" animBg="1"/>
      <p1:bldP xmlns:p1="http://schemas.openxmlformats.org/presentationml/2006/main" spid="6" grpId="3" uiExpand="0" advAuto="indefinite" build="whole" animBg="1"/>
      <p1:bldP xmlns:p1="http://schemas.openxmlformats.org/presentationml/2006/main" spid="7" grpId="4" uiExpand="0" advAuto="indefinite" build="whole" animBg="1"/>
      <p1:bldP xmlns:p1="http://schemas.openxmlformats.org/presentationml/2006/main" spid="11" grpId="5" uiExpand="0" advAuto="indefinite" build="whole" animBg="1"/>
      <p1:bldP xmlns:p1="http://schemas.openxmlformats.org/presentationml/2006/main" spid="12" grpId="6" uiExpand="0" advAuto="indefinite" build="whole" animBg="1"/>
      <p1:bldP xmlns:p1="http://schemas.openxmlformats.org/presentationml/2006/main" spid="14" grpId="7" uiExpand="0" advAuto="indefinite" build="whole" animBg="1"/>
      <p1:bldP xmlns:p1="http://schemas.openxmlformats.org/presentationml/2006/main" spid="13" grpId="8" uiExpand="0" advAuto="indefinite" build="whole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3" name="Text 0"/>
          <p:cNvSpPr/>
          <p:nvPr/>
        </p:nvSpPr>
        <p:spPr>
          <a:xfrm>
            <a:off x="3597911" y="585694"/>
            <a:ext cx="1957320" cy="552259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60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目录</a:t>
            </a:r>
            <a:endParaRPr lang="en-US" sz="3600"/>
          </a:p>
        </p:txBody>
      </p:sp>
      <p:sp>
        <p:nvSpPr>
          <p:cNvPr id="4" name="Text 1"/>
          <p:cNvSpPr/>
          <p:nvPr/>
        </p:nvSpPr>
        <p:spPr>
          <a:xfrm>
            <a:off x="3501143" y="1230005"/>
            <a:ext cx="2150857" cy="275081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CONTENTS</a:t>
            </a:r>
            <a:endParaRPr lang="en-US" sz="1800"/>
          </a:p>
        </p:txBody>
      </p:sp>
      <p:sp>
        <p:nvSpPr>
          <p:cNvPr id="5" name="Text 2"/>
          <p:cNvSpPr/>
          <p:nvPr/>
        </p:nvSpPr>
        <p:spPr>
          <a:xfrm>
            <a:off x="4939656" y="1889341"/>
            <a:ext cx="579233" cy="391465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52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02</a:t>
            </a:r>
            <a:endParaRPr lang="en-US" sz="2520"/>
          </a:p>
        </p:txBody>
      </p:sp>
      <p:sp>
        <p:nvSpPr>
          <p:cNvPr id="6" name="Text 3"/>
          <p:cNvSpPr/>
          <p:nvPr/>
        </p:nvSpPr>
        <p:spPr>
          <a:xfrm>
            <a:off x="4949181" y="2658426"/>
            <a:ext cx="579233" cy="391465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52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04</a:t>
            </a:r>
            <a:endParaRPr lang="en-US" sz="2520"/>
          </a:p>
        </p:txBody>
      </p:sp>
      <p:sp>
        <p:nvSpPr>
          <p:cNvPr id="7" name="Text 4"/>
          <p:cNvSpPr/>
          <p:nvPr/>
        </p:nvSpPr>
        <p:spPr>
          <a:xfrm>
            <a:off x="4949181" y="3427511"/>
            <a:ext cx="579233" cy="391465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52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06</a:t>
            </a:r>
            <a:endParaRPr lang="en-US" sz="2520"/>
          </a:p>
        </p:txBody>
      </p:sp>
      <p:sp>
        <p:nvSpPr>
          <p:cNvPr id="8" name="Text 5"/>
          <p:cNvSpPr/>
          <p:nvPr/>
        </p:nvSpPr>
        <p:spPr>
          <a:xfrm>
            <a:off x="1682582" y="1889341"/>
            <a:ext cx="579233" cy="391465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52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01</a:t>
            </a:r>
            <a:endParaRPr lang="en-US" sz="2520"/>
          </a:p>
        </p:txBody>
      </p:sp>
      <p:sp>
        <p:nvSpPr>
          <p:cNvPr id="9" name="Text 6"/>
          <p:cNvSpPr/>
          <p:nvPr/>
        </p:nvSpPr>
        <p:spPr>
          <a:xfrm>
            <a:off x="1682582" y="2658426"/>
            <a:ext cx="579233" cy="391465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52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03</a:t>
            </a:r>
            <a:endParaRPr lang="en-US" sz="2520"/>
          </a:p>
        </p:txBody>
      </p:sp>
      <p:sp>
        <p:nvSpPr>
          <p:cNvPr id="10" name="Text 7"/>
          <p:cNvSpPr/>
          <p:nvPr/>
        </p:nvSpPr>
        <p:spPr>
          <a:xfrm>
            <a:off x="1682582" y="3427511"/>
            <a:ext cx="579233" cy="391465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52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05</a:t>
            </a:r>
            <a:endParaRPr lang="en-US" sz="2520"/>
          </a:p>
        </p:txBody>
      </p:sp>
      <p:sp>
        <p:nvSpPr>
          <p:cNvPr id="11" name="Text 8"/>
          <p:cNvSpPr/>
          <p:nvPr/>
        </p:nvSpPr>
        <p:spPr>
          <a:xfrm>
            <a:off x="1682582" y="4196596"/>
            <a:ext cx="579233" cy="391465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52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07</a:t>
            </a:r>
            <a:endParaRPr lang="en-US" sz="2520"/>
          </a:p>
        </p:txBody>
      </p:sp>
      <p:sp>
        <p:nvSpPr>
          <p:cNvPr id="12" name="Text 9"/>
          <p:cNvSpPr/>
          <p:nvPr/>
        </p:nvSpPr>
        <p:spPr>
          <a:xfrm>
            <a:off x="2349570" y="2704592"/>
            <a:ext cx="2304144" cy="299132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98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减少冗余代码</a:t>
            </a:r>
            <a:endParaRPr lang="en-US" sz="1980"/>
          </a:p>
        </p:txBody>
      </p:sp>
      <p:sp>
        <p:nvSpPr>
          <p:cNvPr id="13" name="Text 10"/>
          <p:cNvSpPr/>
          <p:nvPr/>
        </p:nvSpPr>
        <p:spPr>
          <a:xfrm>
            <a:off x="5616169" y="2704592"/>
            <a:ext cx="2304144" cy="299132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98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按需引入第三方库</a:t>
            </a:r>
            <a:endParaRPr lang="en-US" sz="1980"/>
          </a:p>
        </p:txBody>
      </p:sp>
      <p:sp>
        <p:nvSpPr>
          <p:cNvPr id="14" name="Text 11"/>
          <p:cNvSpPr/>
          <p:nvPr/>
        </p:nvSpPr>
        <p:spPr>
          <a:xfrm>
            <a:off x="5606644" y="1935507"/>
            <a:ext cx="2304144" cy="299132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98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优化图片和资源加载</a:t>
            </a:r>
            <a:endParaRPr lang="en-US" sz="1980"/>
          </a:p>
        </p:txBody>
      </p:sp>
      <p:sp>
        <p:nvSpPr>
          <p:cNvPr id="15" name="Text 12"/>
          <p:cNvSpPr/>
          <p:nvPr/>
        </p:nvSpPr>
        <p:spPr>
          <a:xfrm>
            <a:off x="2349570" y="4242762"/>
            <a:ext cx="2304144" cy="299132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98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资源文件缓存策略</a:t>
            </a:r>
            <a:endParaRPr lang="en-US" sz="1980"/>
          </a:p>
        </p:txBody>
      </p:sp>
      <p:sp>
        <p:nvSpPr>
          <p:cNvPr id="16" name="Text 13"/>
          <p:cNvSpPr/>
          <p:nvPr/>
        </p:nvSpPr>
        <p:spPr>
          <a:xfrm>
            <a:off x="2349570" y="1935507"/>
            <a:ext cx="2304144" cy="299132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98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代码压缩</a:t>
            </a:r>
            <a:endParaRPr lang="en-US" sz="1980"/>
          </a:p>
        </p:txBody>
      </p:sp>
      <p:sp>
        <p:nvSpPr>
          <p:cNvPr id="17" name="Text 14"/>
          <p:cNvSpPr/>
          <p:nvPr/>
        </p:nvSpPr>
        <p:spPr>
          <a:xfrm>
            <a:off x="5616169" y="3473678"/>
            <a:ext cx="2304144" cy="299132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98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splitChunks详解</a:t>
            </a:r>
            <a:endParaRPr lang="en-US" sz="1980"/>
          </a:p>
        </p:txBody>
      </p:sp>
      <p:sp>
        <p:nvSpPr>
          <p:cNvPr id="18" name="Text 15"/>
          <p:cNvSpPr/>
          <p:nvPr/>
        </p:nvSpPr>
        <p:spPr>
          <a:xfrm>
            <a:off x="2349570" y="3473678"/>
            <a:ext cx="2304144" cy="299132"/>
          </a:xfrm>
          <a:prstGeom prst="rect"/>
          <a:noFill/>
        </p:spPr>
        <p:txBody>
          <a:bodyPr wrap="square" lIns="0" tIns="0" rIns="0" bIns="0" rtlCol="0" anchor="b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980" dirty="1">
                <a:solidFill>
                  <a:srgbClr val="000000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代码分割</a:t>
            </a:r>
            <a:endParaRPr lang="en-US" sz="1980"/>
          </a:p>
        </p:txBody>
      </p:sp>
    </p:spTree>
  </p:cSld>
  <p:clrMapOvr>
    <a:masterClrMapping/>
  </p:clrMapOvr>
  <mc:AlternateContent xmlns:mc="http://schemas.openxmlformats.org/markup-compatibility/2006">
    <mc1:Choice xmlns:p14="http://schemas.microsoft.com/office/powerpoint/2010/main" xmlns:mc1="http://schemas.openxmlformats.org/markup-compatibility/2006" Requires="p14">
      <p:transition xmlns:d4p1="http://schemas.microsoft.com/office/powerpoint/2010/main" d4p1:dur="1000" spd="slow">
        <p:push dir="u"/>
      </p:transition>
    </mc1:Choice>
    <mc1:Fallback xmlns:mc1="http://schemas.openxmlformats.org/markup-compatibility/2006">
      <p:transition spd="slow">
        <p:fade/>
      </p:transition>
    </mc1:Fallback>
  </mc:AlternateContent>
  <p:timing>
    <p:tnLst>
      <p:par>
        <p:cTn id="1" restart="never" nodeType="tmRoot">
          <p:childTnLst>
            <p:seq concurrent="1" prevAc="none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4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4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4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5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5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5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1:bldP xmlns:p1="http://schemas.openxmlformats.org/presentationml/2006/main" spid="4" grpId="0" uiExpand="0" advAuto="indefinite" build="whole" animBg="1"/>
      <p1:bldP xmlns:p1="http://schemas.openxmlformats.org/presentationml/2006/main" spid="3" grpId="1" uiExpand="0" advAuto="indefinite" build="whole" animBg="1"/>
      <p1:bldP xmlns:p1="http://schemas.openxmlformats.org/presentationml/2006/main" spid="8" grpId="2" uiExpand="0" advAuto="indefinite" build="whole" animBg="1"/>
      <p1:bldP xmlns:p1="http://schemas.openxmlformats.org/presentationml/2006/main" spid="16" grpId="3" uiExpand="0" advAuto="indefinite" build="whole" animBg="1"/>
      <p1:bldP xmlns:p1="http://schemas.openxmlformats.org/presentationml/2006/main" spid="5" grpId="4" uiExpand="0" advAuto="indefinite" build="whole" animBg="1"/>
      <p1:bldP xmlns:p1="http://schemas.openxmlformats.org/presentationml/2006/main" spid="14" grpId="5" uiExpand="0" advAuto="indefinite" build="whole" animBg="1"/>
      <p1:bldP xmlns:p1="http://schemas.openxmlformats.org/presentationml/2006/main" spid="12" grpId="6" uiExpand="0" advAuto="indefinite" build="whole" animBg="1"/>
      <p1:bldP xmlns:p1="http://schemas.openxmlformats.org/presentationml/2006/main" spid="9" grpId="7" uiExpand="0" advAuto="indefinite" build="whole" animBg="1"/>
      <p1:bldP xmlns:p1="http://schemas.openxmlformats.org/presentationml/2006/main" spid="13" grpId="8" uiExpand="0" advAuto="indefinite" build="whole" animBg="1"/>
      <p1:bldP xmlns:p1="http://schemas.openxmlformats.org/presentationml/2006/main" spid="6" grpId="9" uiExpand="0" advAuto="indefinite" build="whole" animBg="1"/>
      <p1:bldP xmlns:p1="http://schemas.openxmlformats.org/presentationml/2006/main" spid="10" grpId="10" uiExpand="0" advAuto="indefinite" build="whole" animBg="1"/>
      <p1:bldP xmlns:p1="http://schemas.openxmlformats.org/presentationml/2006/main" spid="18" grpId="11" uiExpand="0" advAuto="indefinite" build="whole" animBg="1"/>
      <p1:bldP xmlns:p1="http://schemas.openxmlformats.org/presentationml/2006/main" spid="17" grpId="12" uiExpand="0" advAuto="indefinite" build="whole" animBg="1"/>
      <p1:bldP xmlns:p1="http://schemas.openxmlformats.org/presentationml/2006/main" spid="7" grpId="13" uiExpand="0" advAuto="indefinite" build="whole" animBg="1"/>
      <p1:bldP xmlns:p1="http://schemas.openxmlformats.org/presentationml/2006/main" spid="15" grpId="14" uiExpand="0" advAuto="indefinite" build="whole" animBg="1"/>
      <p1:bldP xmlns:p1="http://schemas.openxmlformats.org/presentationml/2006/main" spid="11" grpId="15" uiExpand="0" advAuto="indefinite" build="whol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8427" y="315729"/>
            <a:ext cx="8087147" cy="438971"/>
          </a:xfrm>
          <a:prstGeom prst="rect"/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4190" y="210430"/>
            <a:ext cx="4748389" cy="544112"/>
          </a:xfrm>
          <a:prstGeom prst="rect"/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66534" y="210430"/>
            <a:ext cx="149896" cy="105298"/>
          </a:xfrm>
          <a:prstGeom prst="rect"/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819053" y="1481691"/>
            <a:ext cx="6520670" cy="2764458"/>
          </a:xfrm>
          <a:prstGeom prst="rect"/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70347" y="1552617"/>
            <a:ext cx="2324355" cy="1968186"/>
          </a:xfrm>
          <a:prstGeom prst="rect"/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73600" y="1267790"/>
            <a:ext cx="2317850" cy="2216028"/>
          </a:xfrm>
          <a:prstGeom prst="rect"/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639193" y="2334213"/>
            <a:ext cx="386804" cy="405000"/>
          </a:xfrm>
          <a:prstGeom prst="rect"/>
        </p:spPr>
      </p:pic>
      <p:sp>
        <p:nvSpPr>
          <p:cNvPr id="10" name="Text 0"/>
          <p:cNvSpPr/>
          <p:nvPr/>
        </p:nvSpPr>
        <p:spPr>
          <a:xfrm>
            <a:off x="3429056" y="1941763"/>
            <a:ext cx="4423780" cy="1844315"/>
          </a:xfrm>
          <a:prstGeom prst="rect"/>
          <a:noFill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080" dirty="1">
                <a:solidFill>
                  <a:srgbClr val="333333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图片和SVG文件优化通过在Webpack和Vite项目中集成imagemin或vite-plugin-imagemin，减少图片和SVG文件体积，提高页面加载速度和性能。</a:t>
            </a:r>
            <a:endParaRPr lang="en-US" sz="1080"/>
          </a:p>
        </p:txBody>
      </p:sp>
      <p:sp>
        <p:nvSpPr>
          <p:cNvPr id="11" name="Text 1"/>
          <p:cNvSpPr/>
          <p:nvPr/>
        </p:nvSpPr>
        <p:spPr>
          <a:xfrm>
            <a:off x="562799" y="325664"/>
            <a:ext cx="8183979" cy="320040"/>
          </a:xfrm>
          <a:prstGeom prst="rect"/>
          <a:noFill/>
        </p:spPr>
        <p:txBody>
          <a:bodyPr wrap="non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70" dirty="1">
                <a:solidFill>
                  <a:srgbClr val="FFFFFF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优化图片和资源加载</a:t>
            </a:r>
            <a:endParaRPr lang="en-US" sz="2070"/>
          </a:p>
        </p:txBody>
      </p:sp>
    </p:spTree>
  </p:cSld>
  <p:clrMapOvr>
    <a:masterClrMapping/>
  </p:clrMapOvr>
  <mc:AlternateContent xmlns:mc="http://schemas.openxmlformats.org/markup-compatibility/2006">
    <mc1:Choice xmlns:p14="http://schemas.microsoft.com/office/powerpoint/2010/main" xmlns:mc1="http://schemas.openxmlformats.org/markup-compatibility/2006" Requires="p14">
      <p:transition xmlns:d4p1="http://schemas.microsoft.com/office/powerpoint/2010/main" d4p1:dur="1000" spd="slow">
        <p:push dir="l"/>
      </p:transition>
    </mc1:Choice>
    <mc1:Fallback xmlns:mc1="http://schemas.openxmlformats.org/markup-compatibility/2006">
      <p:transition spd="slow">
        <p:fade/>
      </p:transition>
    </mc1:Fallback>
  </mc:AlternateContent>
  <p:timing>
    <p:tnLst>
      <p:par>
        <p:cTn id="1" restart="never" nodeType="tmRoot">
          <p:childTnLst>
            <p:seq concurrent="1" prevAc="none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1:bldP xmlns:p1="http://schemas.openxmlformats.org/presentationml/2006/main" spid="8" grpId="0" uiExpand="0" advAuto="indefinite" build="whole" animBg="1"/>
      <p1:bldP xmlns:p1="http://schemas.openxmlformats.org/presentationml/2006/main" spid="7" grpId="1" uiExpand="0" advAuto="indefinite" build="whole" animBg="1"/>
      <p1:bldP xmlns:p1="http://schemas.openxmlformats.org/presentationml/2006/main" spid="6" grpId="2" uiExpand="0" advAuto="indefinite" build="whole" animBg="1"/>
      <p1:bldP xmlns:p1="http://schemas.openxmlformats.org/presentationml/2006/main" spid="9" grpId="3" uiExpand="0" advAuto="indefinite" build="whole" animBg="1"/>
      <p1:bldP xmlns:p1="http://schemas.openxmlformats.org/presentationml/2006/main" spid="10" grpId="4" uiExpand="0" advAuto="indefinite" build="whol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8427" y="315729"/>
            <a:ext cx="8087147" cy="438971"/>
          </a:xfrm>
          <a:prstGeom prst="rect"/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4190" y="210430"/>
            <a:ext cx="4748389" cy="544112"/>
          </a:xfrm>
          <a:prstGeom prst="rect"/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66534" y="210430"/>
            <a:ext cx="149896" cy="105298"/>
          </a:xfrm>
          <a:prstGeom prst="rect"/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45692" y="1517844"/>
            <a:ext cx="1298187" cy="1156740"/>
          </a:xfrm>
          <a:prstGeom prst="rect"/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462896" y="1624929"/>
            <a:ext cx="1063675" cy="942570"/>
          </a:xfrm>
          <a:prstGeom prst="rect"/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89507" y="2866584"/>
            <a:ext cx="1298187" cy="1156741"/>
          </a:xfrm>
          <a:prstGeom prst="rect"/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506688" y="2973670"/>
            <a:ext cx="1063823" cy="942570"/>
          </a:xfrm>
          <a:prstGeom prst="rect"/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4498693" y="2171735"/>
            <a:ext cx="1298187" cy="1156740"/>
          </a:xfrm>
          <a:prstGeom prst="rect"/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4615904" y="2278820"/>
            <a:ext cx="1063749" cy="942571"/>
          </a:xfrm>
          <a:prstGeom prst="rect"/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3800475" y="1923097"/>
            <a:ext cx="379661" cy="326708"/>
          </a:xfrm>
          <a:prstGeom prst="rect"/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5012055" y="2646521"/>
            <a:ext cx="271964" cy="239554"/>
          </a:xfrm>
          <a:prstGeom prst="rect"/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5049515" y="2729357"/>
            <a:ext cx="331663" cy="144777"/>
          </a:xfrm>
          <a:prstGeom prst="rect"/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3865245" y="3300413"/>
            <a:ext cx="259262" cy="247284"/>
          </a:xfrm>
          <a:prstGeom prst="rect"/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>
          <a:xfrm>
            <a:off x="3980483" y="3363915"/>
            <a:ext cx="253380" cy="208436"/>
          </a:xfrm>
          <a:prstGeom prst="rect"/>
        </p:spPr>
      </p:pic>
      <p:sp>
        <p:nvSpPr>
          <p:cNvPr id="17" name="Text 0"/>
          <p:cNvSpPr/>
          <p:nvPr/>
        </p:nvSpPr>
        <p:spPr>
          <a:xfrm>
            <a:off x="5973475" y="2571132"/>
            <a:ext cx="2032509" cy="992916"/>
          </a:xfrm>
          <a:prstGeom prst="rect"/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080" dirty="1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common、vendors、betterScroll、quill等配置示例及其应用场景。</a:t>
            </a:r>
            <a:endParaRPr lang="en-US" sz="1080"/>
          </a:p>
        </p:txBody>
      </p:sp>
      <p:sp>
        <p:nvSpPr>
          <p:cNvPr id="18" name="Text 1"/>
          <p:cNvSpPr/>
          <p:nvPr/>
        </p:nvSpPr>
        <p:spPr>
          <a:xfrm>
            <a:off x="1195906" y="2957638"/>
            <a:ext cx="1980527" cy="240030"/>
          </a:xfrm>
          <a:prstGeom prst="rect"/>
          <a:noFill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1260" b="1" dirty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splitChunks适用规则</a:t>
            </a:r>
            <a:endParaRPr lang="en-US" sz="1260"/>
          </a:p>
        </p:txBody>
      </p:sp>
      <p:sp>
        <p:nvSpPr>
          <p:cNvPr id="19" name="Text 2"/>
          <p:cNvSpPr/>
          <p:nvPr/>
        </p:nvSpPr>
        <p:spPr>
          <a:xfrm>
            <a:off x="1144262" y="1871044"/>
            <a:ext cx="2032033" cy="1011043"/>
          </a:xfrm>
          <a:prstGeom prst="rect"/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1080" dirty="1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大型单页应用（SPA）、多页应用（MPA）、频繁更新的应用。</a:t>
            </a:r>
            <a:endParaRPr lang="en-US" sz="1080"/>
          </a:p>
        </p:txBody>
      </p:sp>
      <p:sp>
        <p:nvSpPr>
          <p:cNvPr id="20" name="Text 3"/>
          <p:cNvSpPr/>
          <p:nvPr/>
        </p:nvSpPr>
        <p:spPr>
          <a:xfrm>
            <a:off x="1178552" y="3239787"/>
            <a:ext cx="1997742" cy="947599"/>
          </a:xfrm>
          <a:prstGeom prst="rect"/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1080" dirty="1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公共模块、第三方库、使用频率高且希望单独加载的库、只拆分异步加载的模块。</a:t>
            </a:r>
            <a:endParaRPr lang="en-US" sz="1080"/>
          </a:p>
        </p:txBody>
      </p:sp>
      <p:sp>
        <p:nvSpPr>
          <p:cNvPr id="21" name="Text 4"/>
          <p:cNvSpPr/>
          <p:nvPr/>
        </p:nvSpPr>
        <p:spPr>
          <a:xfrm>
            <a:off x="1166778" y="1601278"/>
            <a:ext cx="2009495" cy="240030"/>
          </a:xfrm>
          <a:prstGeom prst="rect"/>
          <a:noFill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1260" b="1" dirty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splitChunks适用场景</a:t>
            </a:r>
            <a:endParaRPr lang="en-US" sz="1260"/>
          </a:p>
        </p:txBody>
      </p:sp>
      <p:sp>
        <p:nvSpPr>
          <p:cNvPr id="22" name="Text 5"/>
          <p:cNvSpPr/>
          <p:nvPr/>
        </p:nvSpPr>
        <p:spPr>
          <a:xfrm>
            <a:off x="5973475" y="2285286"/>
            <a:ext cx="2011166" cy="240030"/>
          </a:xfrm>
          <a:prstGeom prst="rect"/>
          <a:noFill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260" b="1" dirty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splitChunks配置示例</a:t>
            </a:r>
            <a:endParaRPr lang="en-US" sz="1260"/>
          </a:p>
        </p:txBody>
      </p:sp>
      <p:sp>
        <p:nvSpPr>
          <p:cNvPr id="23" name="Text 6"/>
          <p:cNvSpPr/>
          <p:nvPr/>
        </p:nvSpPr>
        <p:spPr>
          <a:xfrm>
            <a:off x="562799" y="325664"/>
            <a:ext cx="8183979" cy="320040"/>
          </a:xfrm>
          <a:prstGeom prst="rect"/>
          <a:noFill/>
        </p:spPr>
        <p:txBody>
          <a:bodyPr wrap="non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70" dirty="1">
                <a:solidFill>
                  <a:srgbClr val="FFFFFF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splitChunks详解</a:t>
            </a:r>
            <a:endParaRPr lang="en-US" sz="2070"/>
          </a:p>
        </p:txBody>
      </p:sp>
    </p:spTree>
  </p:cSld>
  <p:clrMapOvr>
    <a:masterClrMapping/>
  </p:clrMapOvr>
  <mc:AlternateContent xmlns:mc="http://schemas.openxmlformats.org/markup-compatibility/2006">
    <mc1:Choice xmlns:p14="http://schemas.microsoft.com/office/powerpoint/2010/main" xmlns:mc1="http://schemas.openxmlformats.org/markup-compatibility/2006" Requires="p14">
      <p:transition xmlns:d4p1="http://schemas.microsoft.com/office/powerpoint/2010/main" d4p1:dur="1000" spd="slow">
        <p:push dir="r"/>
      </p:transition>
    </mc1:Choice>
    <mc1:Fallback xmlns:mc1="http://schemas.openxmlformats.org/markup-compatibility/2006">
      <p:transition spd="slow">
        <p:fade/>
      </p:transition>
    </mc1:Fallback>
  </mc:AlternateContent>
  <p:timing>
    <p:tnLst>
      <p:par>
        <p:cTn id="1" restart="never" nodeType="tmRoot">
          <p:childTnLst>
            <p:seq concurrent="1" prevAc="none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4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4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4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5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5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1:bldP xmlns:p1="http://schemas.openxmlformats.org/presentationml/2006/main" spid="6" grpId="0" uiExpand="0" advAuto="indefinite" build="whole" animBg="1"/>
      <p1:bldP xmlns:p1="http://schemas.openxmlformats.org/presentationml/2006/main" spid="7" grpId="1" uiExpand="0" advAuto="indefinite" build="whole" animBg="1"/>
      <p1:bldP xmlns:p1="http://schemas.openxmlformats.org/presentationml/2006/main" spid="12" grpId="2" uiExpand="0" advAuto="indefinite" build="whole" animBg="1"/>
      <p1:bldP xmlns:p1="http://schemas.openxmlformats.org/presentationml/2006/main" spid="21" grpId="3" uiExpand="0" advAuto="indefinite" build="whole" animBg="1"/>
      <p1:bldP xmlns:p1="http://schemas.openxmlformats.org/presentationml/2006/main" spid="19" grpId="4" uiExpand="0" advAuto="indefinite" build="whole" animBg="1"/>
      <p1:bldP xmlns:p1="http://schemas.openxmlformats.org/presentationml/2006/main" spid="8" grpId="5" uiExpand="0" advAuto="indefinite" build="whole" animBg="1"/>
      <p1:bldP xmlns:p1="http://schemas.openxmlformats.org/presentationml/2006/main" spid="9" grpId="6" uiExpand="0" advAuto="indefinite" build="whole" animBg="1"/>
      <p1:bldP xmlns:p1="http://schemas.openxmlformats.org/presentationml/2006/main" spid="15" grpId="7" uiExpand="0" advAuto="indefinite" build="whole" animBg="1"/>
      <p1:bldP xmlns:p1="http://schemas.openxmlformats.org/presentationml/2006/main" spid="16" grpId="8" uiExpand="0" advAuto="indefinite" build="whole" animBg="1"/>
      <p1:bldP xmlns:p1="http://schemas.openxmlformats.org/presentationml/2006/main" spid="18" grpId="9" uiExpand="0" advAuto="indefinite" build="whole" animBg="1"/>
      <p1:bldP xmlns:p1="http://schemas.openxmlformats.org/presentationml/2006/main" spid="20" grpId="10" uiExpand="0" advAuto="indefinite" build="whole" animBg="1"/>
      <p1:bldP xmlns:p1="http://schemas.openxmlformats.org/presentationml/2006/main" spid="10" grpId="11" uiExpand="0" advAuto="indefinite" build="whole" animBg="1"/>
      <p1:bldP xmlns:p1="http://schemas.openxmlformats.org/presentationml/2006/main" spid="11" grpId="12" uiExpand="0" advAuto="indefinite" build="whole" animBg="1"/>
      <p1:bldP xmlns:p1="http://schemas.openxmlformats.org/presentationml/2006/main" spid="13" grpId="13" uiExpand="0" advAuto="indefinite" build="whole" animBg="1"/>
      <p1:bldP xmlns:p1="http://schemas.openxmlformats.org/presentationml/2006/main" spid="14" grpId="14" uiExpand="0" advAuto="indefinite" build="whole" animBg="1"/>
      <p1:bldP xmlns:p1="http://schemas.openxmlformats.org/presentationml/2006/main" spid="22" grpId="15" uiExpand="0" advAuto="indefinite" build="whole" animBg="1"/>
      <p1:bldP xmlns:p1="http://schemas.openxmlformats.org/presentationml/2006/main" spid="17" grpId="16" uiExpand="0" advAuto="indefinite" build="whol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8427" y="315729"/>
            <a:ext cx="8087147" cy="438971"/>
          </a:xfrm>
          <a:prstGeom prst="rect"/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4190" y="210430"/>
            <a:ext cx="4748389" cy="544112"/>
          </a:xfrm>
          <a:prstGeom prst="rect"/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66534" y="210430"/>
            <a:ext cx="149896" cy="105298"/>
          </a:xfrm>
          <a:prstGeom prst="rect"/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186926" y="1802394"/>
            <a:ext cx="544698" cy="566058"/>
          </a:xfrm>
          <a:prstGeom prst="rect"/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62425" y="3369938"/>
            <a:ext cx="499306" cy="566058"/>
          </a:xfrm>
          <a:prstGeom prst="rect"/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923441" y="3369938"/>
            <a:ext cx="566058" cy="566058"/>
          </a:xfrm>
          <a:prstGeom prst="rect"/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43309" y="2630561"/>
            <a:ext cx="2337537" cy="522515"/>
          </a:xfrm>
          <a:prstGeom prst="rect"/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290508" y="2630561"/>
            <a:ext cx="2337536" cy="522515"/>
          </a:xfrm>
          <a:prstGeom prst="rect"/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6037703" y="2630561"/>
            <a:ext cx="2337537" cy="522515"/>
          </a:xfrm>
          <a:prstGeom prst="rect"/>
        </p:spPr>
      </p:pic>
      <p:sp>
        <p:nvSpPr>
          <p:cNvPr id="12" name="Text 0"/>
          <p:cNvSpPr/>
          <p:nvPr/>
        </p:nvSpPr>
        <p:spPr>
          <a:xfrm>
            <a:off x="6505013" y="2745448"/>
            <a:ext cx="1631940" cy="240030"/>
          </a:xfrm>
          <a:prstGeom prst="rect"/>
          <a:noFill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1260" b="1" dirty="1">
                <a:solidFill>
                  <a:srgbClr val="FFFFFF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Loader转换</a:t>
            </a:r>
            <a:endParaRPr lang="en-US" sz="1260"/>
          </a:p>
        </p:txBody>
      </p:sp>
      <p:sp>
        <p:nvSpPr>
          <p:cNvPr id="13" name="Text 1"/>
          <p:cNvSpPr/>
          <p:nvPr/>
        </p:nvSpPr>
        <p:spPr>
          <a:xfrm>
            <a:off x="6114106" y="1685715"/>
            <a:ext cx="2193871" cy="700348"/>
          </a:xfrm>
          <a:prstGeom prst="rect"/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972" dirty="1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Webpack默认加载js和json资源，其他资源需要通过Loader如babel-loader、css-loader、file-loader转换。</a:t>
            </a:r>
            <a:endParaRPr lang="en-US" sz="972"/>
          </a:p>
        </p:txBody>
      </p:sp>
      <p:sp>
        <p:nvSpPr>
          <p:cNvPr id="14" name="Text 2"/>
          <p:cNvSpPr/>
          <p:nvPr/>
        </p:nvSpPr>
        <p:spPr>
          <a:xfrm>
            <a:off x="1058506" y="2745448"/>
            <a:ext cx="1474482" cy="240030"/>
          </a:xfrm>
          <a:prstGeom prst="rect"/>
          <a:noFill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1260" b="1" dirty="1">
                <a:solidFill>
                  <a:srgbClr val="FFFFFF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JS文件变化</a:t>
            </a:r>
            <a:endParaRPr lang="en-US" sz="1260"/>
          </a:p>
        </p:txBody>
      </p:sp>
      <p:sp>
        <p:nvSpPr>
          <p:cNvPr id="15" name="Text 3"/>
          <p:cNvSpPr/>
          <p:nvPr/>
        </p:nvSpPr>
        <p:spPr>
          <a:xfrm>
            <a:off x="3375816" y="3371500"/>
            <a:ext cx="2193871" cy="700348"/>
          </a:xfrm>
          <a:prstGeom prst="rect"/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080" dirty="1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CSS通过MiniCSSExtractPlugin设置哈希，图片通过file-loader设置哈希。</a:t>
            </a:r>
            <a:endParaRPr lang="en-US" sz="1080"/>
          </a:p>
        </p:txBody>
      </p:sp>
      <p:sp>
        <p:nvSpPr>
          <p:cNvPr id="16" name="Text 4"/>
          <p:cNvSpPr/>
          <p:nvPr/>
        </p:nvSpPr>
        <p:spPr>
          <a:xfrm>
            <a:off x="3757172" y="2745448"/>
            <a:ext cx="1499522" cy="240030"/>
          </a:xfrm>
          <a:prstGeom prst="rect"/>
          <a:noFill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1260" b="1" dirty="1">
                <a:solidFill>
                  <a:srgbClr val="FFFFFF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CSS和图片哈希设置</a:t>
            </a:r>
            <a:endParaRPr lang="en-US" sz="1260"/>
          </a:p>
        </p:txBody>
      </p:sp>
      <p:sp>
        <p:nvSpPr>
          <p:cNvPr id="17" name="Text 5"/>
          <p:cNvSpPr/>
          <p:nvPr/>
        </p:nvSpPr>
        <p:spPr>
          <a:xfrm>
            <a:off x="667599" y="1685715"/>
            <a:ext cx="2193871" cy="700348"/>
          </a:xfrm>
          <a:prstGeom prst="rect"/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080" dirty="1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使用文件指纹技术，通过哈希运算文件内容，Webpack文件指纹策略粒度分为全局、Chunk、文件。</a:t>
            </a:r>
            <a:endParaRPr lang="en-US" sz="1080"/>
          </a:p>
        </p:txBody>
      </p:sp>
      <p:sp>
        <p:nvSpPr>
          <p:cNvPr id="18" name="Text 6"/>
          <p:cNvSpPr/>
          <p:nvPr/>
        </p:nvSpPr>
        <p:spPr>
          <a:xfrm>
            <a:off x="562799" y="325664"/>
            <a:ext cx="8183979" cy="320040"/>
          </a:xfrm>
          <a:prstGeom prst="rect"/>
          <a:noFill/>
        </p:spPr>
        <p:txBody>
          <a:bodyPr wrap="non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70" dirty="1">
                <a:solidFill>
                  <a:srgbClr val="FFFFFF"/>
                </a:solidFill>
                <a:latin typeface="FontquanXinYiGuanHeiTi-Regular" pitchFamily="34" charset="0"/>
                <a:ea typeface="FontquanXinYiGuanHeiTi-Regular" pitchFamily="34" charset="-122"/>
                <a:cs typeface="FontquanXinYiGuanHeiTi-Regular" pitchFamily="34" charset="-120"/>
              </a:rPr>
              <a:t>资源文件缓存策略</a:t>
            </a:r>
            <a:endParaRPr lang="en-US" sz="2070"/>
          </a:p>
        </p:txBody>
      </p:sp>
    </p:spTree>
  </p:cSld>
  <p:clrMapOvr>
    <a:masterClrMapping/>
  </p:clrMapOvr>
  <mc:AlternateContent xmlns:mc="http://schemas.openxmlformats.org/markup-compatibility/2006">
    <mc1:Choice xmlns:p14="http://schemas.microsoft.com/office/powerpoint/2010/main" xmlns:mc1="http://schemas.openxmlformats.org/markup-compatibility/2006" Requires="p14">
      <p:transition xmlns:d4p1="http://schemas.microsoft.com/office/powerpoint/2010/main" d4p1:dur="1000" spd="slow">
        <p:fade/>
      </p:transition>
    </mc1:Choice>
    <mc1:Fallback xmlns:mc1="http://schemas.openxmlformats.org/markup-compatibility/2006">
      <p:transition spd="slow">
        <p:fade/>
      </p:transition>
    </mc1:Fallback>
  </mc:AlternateContent>
  <p:timing>
    <p:tnLst>
      <p:par>
        <p:cTn id="1" restart="never" nodeType="tmRoot">
          <p:childTnLst>
            <p:seq concurrent="1" prevAc="none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4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1:strVal xmlns:p1="http://schemas.openxmlformats.org/presentationml/2006/main"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4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1:bldP xmlns:p1="http://schemas.openxmlformats.org/presentationml/2006/main" spid="6" grpId="0" uiExpand="0" advAuto="indefinite" build="whole" animBg="1"/>
      <p1:bldP xmlns:p1="http://schemas.openxmlformats.org/presentationml/2006/main" spid="7" grpId="1" uiExpand="0" advAuto="indefinite" build="whole" animBg="1"/>
      <p1:bldP xmlns:p1="http://schemas.openxmlformats.org/presentationml/2006/main" spid="8" grpId="2" uiExpand="0" advAuto="indefinite" build="whole" animBg="1"/>
      <p1:bldP xmlns:p1="http://schemas.openxmlformats.org/presentationml/2006/main" spid="9" grpId="3" uiExpand="0" advAuto="indefinite" build="whole" animBg="1"/>
      <p1:bldP xmlns:p1="http://schemas.openxmlformats.org/presentationml/2006/main" spid="14" grpId="4" uiExpand="0" advAuto="indefinite" build="whole" animBg="1"/>
      <p1:bldP xmlns:p1="http://schemas.openxmlformats.org/presentationml/2006/main" spid="17" grpId="5" uiExpand="0" advAuto="indefinite" build="whole" animBg="1"/>
      <p1:bldP xmlns:p1="http://schemas.openxmlformats.org/presentationml/2006/main" spid="10" grpId="6" uiExpand="0" advAuto="indefinite" build="whole" animBg="1"/>
      <p1:bldP xmlns:p1="http://schemas.openxmlformats.org/presentationml/2006/main" spid="16" grpId="7" uiExpand="0" advAuto="indefinite" build="whole" animBg="1"/>
      <p1:bldP xmlns:p1="http://schemas.openxmlformats.org/presentationml/2006/main" spid="15" grpId="8" uiExpand="0" advAuto="indefinite" build="whole" animBg="1"/>
      <p1:bldP xmlns:p1="http://schemas.openxmlformats.org/presentationml/2006/main" spid="11" grpId="9" uiExpand="0" advAuto="indefinite" build="whole" animBg="1"/>
      <p1:bldP xmlns:p1="http://schemas.openxmlformats.org/presentationml/2006/main" spid="12" grpId="10" uiExpand="0" advAuto="indefinite" build="whole" animBg="1"/>
      <p1:bldP xmlns:p1="http://schemas.openxmlformats.org/presentationml/2006/main" spid="13" grpId="11" uiExpand="0" advAuto="indefinite" build="whole" animBg="1"/>
    </p:bldLst>
  </p:timing>
</p:sld>
</file>

<file path=ppt/tags/tag1.xml><?xml version="1.0" encoding="utf-8"?>
<p:tagLst xmlns:p="http://schemas.openxmlformats.org/presentationml/2006/main">
  <p1:tag xmlns:p1="http://schemas.openxmlformats.org/presentationml/2006/main" name="AS_NET" val="Unix 3.10 unknown"/>
  <p1:tag xmlns:p1="http://schemas.openxmlformats.org/presentationml/2006/main" name="AS_OS" val="Unix 3.10 unknown"/>
  <p1:tag xmlns:p1="http://schemas.openxmlformats.org/presentationml/2006/main" name="AS_RELEASE_DATE" val="2013.12.17"/>
  <p1:tag xmlns:p1="http://schemas.openxmlformats.org/presentationml/2006/main" name="AS_TITLE" val="Spire.Presentation for .NET "/>
  <p1:tag xmlns:p1="http://schemas.openxmlformats.org/presentationml/2006/main" name="AS_VERSION" val="2.1.0.0"/>
</p:tagLst>
</file>

<file path=ppt/theme/theme1.xml><?xml version="1.0" encoding="utf-8"?>
<a:theme xmlns:a="http://schemas.openxmlformats.org/drawingml/2006/main" name="Office Theme">
  <a1:themeElements xmlns:a1="http://schemas.openxmlformats.org/drawingml/2006/main">
    <a2:clrScheme xmlns:a2="http://schemas.openxmlformats.org/drawingml/2006/main" name="Office">
      <a3:dk1 xmlns:a3="http://schemas.openxmlformats.org/drawingml/2006/main">
        <a4:sysClr xmlns:a4="http://schemas.openxmlformats.org/drawingml/2006/main" val="windowText" lastClr="000000"/>
      </a3:dk1>
      <a3:lt1 xmlns:a3="http://schemas.openxmlformats.org/drawingml/2006/main">
        <a4:sysClr xmlns:a4="http://schemas.openxmlformats.org/drawingml/2006/main" val="window" lastClr="FFFFFF"/>
      </a3:lt1>
      <a3:dk2 xmlns:a3="http://schemas.openxmlformats.org/drawingml/2006/main">
        <a4:srgbClr xmlns:a4="http://schemas.openxmlformats.org/drawingml/2006/main" val="1F497D"/>
      </a3:dk2>
      <a3:lt2 xmlns:a3="http://schemas.openxmlformats.org/drawingml/2006/main">
        <a4:srgbClr xmlns:a4="http://schemas.openxmlformats.org/drawingml/2006/main" val="EEECE1"/>
      </a3:lt2>
      <a3:accent1 xmlns:a3="http://schemas.openxmlformats.org/drawingml/2006/main">
        <a4:srgbClr xmlns:a4="http://schemas.openxmlformats.org/drawingml/2006/main" val="4F81BD"/>
      </a3:accent1>
      <a3:accent2 xmlns:a3="http://schemas.openxmlformats.org/drawingml/2006/main">
        <a4:srgbClr xmlns:a4="http://schemas.openxmlformats.org/drawingml/2006/main" val="C0504D"/>
      </a3:accent2>
      <a3:accent3 xmlns:a3="http://schemas.openxmlformats.org/drawingml/2006/main">
        <a4:srgbClr xmlns:a4="http://schemas.openxmlformats.org/drawingml/2006/main" val="9BBB59"/>
      </a3:accent3>
      <a3:accent4 xmlns:a3="http://schemas.openxmlformats.org/drawingml/2006/main">
        <a4:srgbClr xmlns:a4="http://schemas.openxmlformats.org/drawingml/2006/main" val="8064A2"/>
      </a3:accent4>
      <a3:accent5 xmlns:a3="http://schemas.openxmlformats.org/drawingml/2006/main">
        <a4:srgbClr xmlns:a4="http://schemas.openxmlformats.org/drawingml/2006/main" val="4BACC6"/>
      </a3:accent5>
      <a3:accent6 xmlns:a3="http://schemas.openxmlformats.org/drawingml/2006/main">
        <a4:srgbClr xmlns:a4="http://schemas.openxmlformats.org/drawingml/2006/main" val="F79646"/>
      </a3:accent6>
      <a3:hlink xmlns:a3="http://schemas.openxmlformats.org/drawingml/2006/main">
        <a4:srgbClr xmlns:a4="http://schemas.openxmlformats.org/drawingml/2006/main" val="0000FF"/>
      </a3:hlink>
      <a3:folHlink xmlns:a3="http://schemas.openxmlformats.org/drawingml/2006/main">
        <a4:srgbClr xmlns:a4="http://schemas.openxmlformats.org/drawingml/2006/main" val="800080"/>
      </a3:folHlink>
    </a2:clrScheme>
    <a2:fontScheme xmlns:a2="http://schemas.openxmlformats.org/drawingml/2006/main" name="Office">
      <a3:majorFont xmlns:a3="http://schemas.openxmlformats.org/drawingml/2006/main">
        <a4:latin xmlns:a4="http://schemas.openxmlformats.org/drawingml/2006/main" typeface="Calibri"/>
        <a4:ea xmlns:a4="http://schemas.openxmlformats.org/drawingml/2006/main" typeface=""/>
        <a4:cs xmlns:a4="http://schemas.openxmlformats.org/drawingml/2006/main" typeface=""/>
        <a4:font xmlns:a4="http://schemas.openxmlformats.org/drawingml/2006/main" script="Orya" typeface="Kalinga"/>
        <a4:font xmlns:a4="http://schemas.openxmlformats.org/drawingml/2006/main" script="Mlym" typeface="Kartika"/>
        <a4:font xmlns:a4="http://schemas.openxmlformats.org/drawingml/2006/main" script="Deva" typeface="Mangal"/>
        <a4:font xmlns:a4="http://schemas.openxmlformats.org/drawingml/2006/main" script="Mong" typeface="Mongolian Baiti"/>
        <a4:font xmlns:a4="http://schemas.openxmlformats.org/drawingml/2006/main" script="Ethi" typeface="Nyala"/>
        <a4:font xmlns:a4="http://schemas.openxmlformats.org/drawingml/2006/main" script="Geor" typeface="Sylfaen"/>
        <a4:font xmlns:a4="http://schemas.openxmlformats.org/drawingml/2006/main" script="Sinh" typeface="Iskoola Pota"/>
        <a4:font xmlns:a4="http://schemas.openxmlformats.org/drawingml/2006/main" script="Taml" typeface="Latha"/>
        <a4:font xmlns:a4="http://schemas.openxmlformats.org/drawingml/2006/main" script="Tibt" typeface="Microsoft Himalaya"/>
        <a4:font xmlns:a4="http://schemas.openxmlformats.org/drawingml/2006/main" script="Gujr" typeface="Shruti"/>
        <a4:font xmlns:a4="http://schemas.openxmlformats.org/drawingml/2006/main" script="Hant" typeface="新細明體"/>
        <a4:font xmlns:a4="http://schemas.openxmlformats.org/drawingml/2006/main" script="Khmr" typeface="MoolBoran"/>
        <a4:font xmlns:a4="http://schemas.openxmlformats.org/drawingml/2006/main" script="Laoo" typeface="DokChampa"/>
        <a4:font xmlns:a4="http://schemas.openxmlformats.org/drawingml/2006/main" script="Cher" typeface="Plantagenet Cherokee"/>
        <a4:font xmlns:a4="http://schemas.openxmlformats.org/drawingml/2006/main" script="Hans" typeface="宋体"/>
        <a4:font xmlns:a4="http://schemas.openxmlformats.org/drawingml/2006/main" script="Hebr" typeface="Times New Roman"/>
        <a4:font xmlns:a4="http://schemas.openxmlformats.org/drawingml/2006/main" script="Uigh" typeface="Microsoft Uighur"/>
        <a4:font xmlns:a4="http://schemas.openxmlformats.org/drawingml/2006/main" script="Guru" typeface="Raavi"/>
        <a4:font xmlns:a4="http://schemas.openxmlformats.org/drawingml/2006/main" script="Cans" typeface="Euphemia"/>
        <a4:font xmlns:a4="http://schemas.openxmlformats.org/drawingml/2006/main" script="Jpan" typeface="ＭＳ Ｐゴシック"/>
        <a4:font xmlns:a4="http://schemas.openxmlformats.org/drawingml/2006/main" script="Arab" typeface="Times New Roman"/>
        <a4:font xmlns:a4="http://schemas.openxmlformats.org/drawingml/2006/main" script="Syrc" typeface="Estrangelo Edessa"/>
        <a4:font xmlns:a4="http://schemas.openxmlformats.org/drawingml/2006/main" script="Hang" typeface="맑은 고딕"/>
        <a4:font xmlns:a4="http://schemas.openxmlformats.org/drawingml/2006/main" script="Viet" typeface="Times New Roman"/>
        <a4:font xmlns:a4="http://schemas.openxmlformats.org/drawingml/2006/main" script="Thai" typeface="Angsana New"/>
        <a4:font xmlns:a4="http://schemas.openxmlformats.org/drawingml/2006/main" script="Yiii" typeface="Microsoft Yi Baiti"/>
        <a4:font xmlns:a4="http://schemas.openxmlformats.org/drawingml/2006/main" script="Thaa" typeface="MV Boli"/>
        <a4:font xmlns:a4="http://schemas.openxmlformats.org/drawingml/2006/main" script="Beng" typeface="Vrinda"/>
        <a4:font xmlns:a4="http://schemas.openxmlformats.org/drawingml/2006/main" script="Telu" typeface="Gautami"/>
        <a4:font xmlns:a4="http://schemas.openxmlformats.org/drawingml/2006/main" script="Knda" typeface="Tunga"/>
      </a3:majorFont>
      <a3:minorFont xmlns:a3="http://schemas.openxmlformats.org/drawingml/2006/main">
        <a4:latin xmlns:a4="http://schemas.openxmlformats.org/drawingml/2006/main" typeface="Calibri"/>
        <a4:ea xmlns:a4="http://schemas.openxmlformats.org/drawingml/2006/main" typeface=""/>
        <a4:cs xmlns:a4="http://schemas.openxmlformats.org/drawingml/2006/main" typeface=""/>
        <a4:font xmlns:a4="http://schemas.openxmlformats.org/drawingml/2006/main" script="Orya" typeface="Kalinga"/>
        <a4:font xmlns:a4="http://schemas.openxmlformats.org/drawingml/2006/main" script="Mlym" typeface="Kartika"/>
        <a4:font xmlns:a4="http://schemas.openxmlformats.org/drawingml/2006/main" script="Deva" typeface="Mangal"/>
        <a4:font xmlns:a4="http://schemas.openxmlformats.org/drawingml/2006/main" script="Mong" typeface="Mongolian Baiti"/>
        <a4:font xmlns:a4="http://schemas.openxmlformats.org/drawingml/2006/main" script="Ethi" typeface="Nyala"/>
        <a4:font xmlns:a4="http://schemas.openxmlformats.org/drawingml/2006/main" script="Geor" typeface="Sylfaen"/>
        <a4:font xmlns:a4="http://schemas.openxmlformats.org/drawingml/2006/main" script="Sinh" typeface="Iskoola Pota"/>
        <a4:font xmlns:a4="http://schemas.openxmlformats.org/drawingml/2006/main" script="Taml" typeface="Latha"/>
        <a4:font xmlns:a4="http://schemas.openxmlformats.org/drawingml/2006/main" script="Tibt" typeface="Microsoft Himalaya"/>
        <a4:font xmlns:a4="http://schemas.openxmlformats.org/drawingml/2006/main" script="Gujr" typeface="Shruti"/>
        <a4:font xmlns:a4="http://schemas.openxmlformats.org/drawingml/2006/main" script="Hant" typeface="新細明體"/>
        <a4:font xmlns:a4="http://schemas.openxmlformats.org/drawingml/2006/main" script="Khmr" typeface="DaunPenh"/>
        <a4:font xmlns:a4="http://schemas.openxmlformats.org/drawingml/2006/main" script="Laoo" typeface="DokChampa"/>
        <a4:font xmlns:a4="http://schemas.openxmlformats.org/drawingml/2006/main" script="Cher" typeface="Plantagenet Cherokee"/>
        <a4:font xmlns:a4="http://schemas.openxmlformats.org/drawingml/2006/main" script="Hans" typeface="宋体"/>
        <a4:font xmlns:a4="http://schemas.openxmlformats.org/drawingml/2006/main" script="Hebr" typeface="Arial"/>
        <a4:font xmlns:a4="http://schemas.openxmlformats.org/drawingml/2006/main" script="Uigh" typeface="Microsoft Uighur"/>
        <a4:font xmlns:a4="http://schemas.openxmlformats.org/drawingml/2006/main" script="Guru" typeface="Raavi"/>
        <a4:font xmlns:a4="http://schemas.openxmlformats.org/drawingml/2006/main" script="Cans" typeface="Euphemia"/>
        <a4:font xmlns:a4="http://schemas.openxmlformats.org/drawingml/2006/main" script="Jpan" typeface="ＭＳ Ｐゴシック"/>
        <a4:font xmlns:a4="http://schemas.openxmlformats.org/drawingml/2006/main" script="Arab" typeface="Arial"/>
        <a4:font xmlns:a4="http://schemas.openxmlformats.org/drawingml/2006/main" script="Syrc" typeface="Estrangelo Edessa"/>
        <a4:font xmlns:a4="http://schemas.openxmlformats.org/drawingml/2006/main" script="Hang" typeface="맑은 고딕"/>
        <a4:font xmlns:a4="http://schemas.openxmlformats.org/drawingml/2006/main" script="Viet" typeface="Arial"/>
        <a4:font xmlns:a4="http://schemas.openxmlformats.org/drawingml/2006/main" script="Thai" typeface="Cordia New"/>
        <a4:font xmlns:a4="http://schemas.openxmlformats.org/drawingml/2006/main" script="Yiii" typeface="Microsoft Yi Baiti"/>
        <a4:font xmlns:a4="http://schemas.openxmlformats.org/drawingml/2006/main" script="Thaa" typeface="MV Boli"/>
        <a4:font xmlns:a4="http://schemas.openxmlformats.org/drawingml/2006/main" script="Beng" typeface="Vrinda"/>
        <a4:font xmlns:a4="http://schemas.openxmlformats.org/drawingml/2006/main" script="Telu" typeface="Gautami"/>
        <a4:font xmlns:a4="http://schemas.openxmlformats.org/drawingml/2006/main" script="Knda" typeface="Tunga"/>
      </a3:minorFont>
    </a2:fontScheme>
    <a2:fmtScheme xmlns:a2="http://schemas.openxmlformats.org/drawingml/2006/main" name="Office">
      <a3:fillStyleLst xmlns:a3="http://schemas.openxmlformats.org/drawingml/2006/main">
        <a4:solidFill xmlns:a4="http://schemas.openxmlformats.org/drawingml/2006/main">
          <a5:schemeClr xmlns:a5="http://schemas.openxmlformats.org/drawingml/2006/main" val="phClr"/>
        </a4:solidFill>
        <a4:gradFill xmlns:a4="http://schemas.openxmlformats.org/drawingml/2006/main" rotWithShape="1">
          <a5:gsLst xmlns:a5="http://schemas.openxmlformats.org/drawingml/2006/main">
            <a6:gs xmlns:a6="http://schemas.openxmlformats.org/drawingml/2006/main" pos="0">
              <a7:schemeClr xmlns:a7="http://schemas.openxmlformats.org/drawingml/2006/main" val="phClr">
                <a8:tint xmlns:a8="http://schemas.openxmlformats.org/drawingml/2006/main" val="50000"/>
                <a8:satMod xmlns:a8="http://schemas.openxmlformats.org/drawingml/2006/main" val="300000"/>
              </a7:schemeClr>
            </a6:gs>
            <a6:gs xmlns:a6="http://schemas.openxmlformats.org/drawingml/2006/main" pos="35000">
              <a7:schemeClr xmlns:a7="http://schemas.openxmlformats.org/drawingml/2006/main" val="phClr">
                <a8:tint xmlns:a8="http://schemas.openxmlformats.org/drawingml/2006/main" val="37000"/>
                <a8:satMod xmlns:a8="http://schemas.openxmlformats.org/drawingml/2006/main" val="300000"/>
              </a7:schemeClr>
            </a6:gs>
            <a6:gs xmlns:a6="http://schemas.openxmlformats.org/drawingml/2006/main" pos="100000">
              <a7:schemeClr xmlns:a7="http://schemas.openxmlformats.org/drawingml/2006/main" val="phClr">
                <a8:tint xmlns:a8="http://schemas.openxmlformats.org/drawingml/2006/main" val="15000"/>
                <a8:satMod xmlns:a8="http://schemas.openxmlformats.org/drawingml/2006/main" val="350000"/>
              </a7:schemeClr>
            </a6:gs>
          </a5:gsLst>
          <a5:lin xmlns:a5="http://schemas.openxmlformats.org/drawingml/2006/main" ang="16200000" scaled="1"/>
          <a5:tileRect xmlns:a5="http://schemas.openxmlformats.org/drawingml/2006/main"/>
        </a4:gradFill>
        <a4:gradFill xmlns:a4="http://schemas.openxmlformats.org/drawingml/2006/main" rotWithShape="1">
          <a5:gsLst xmlns:a5="http://schemas.openxmlformats.org/drawingml/2006/main">
            <a6:gs xmlns:a6="http://schemas.openxmlformats.org/drawingml/2006/main" pos="0">
              <a7:schemeClr xmlns:a7="http://schemas.openxmlformats.org/drawingml/2006/main" val="phClr">
                <a8:shade xmlns:a8="http://schemas.openxmlformats.org/drawingml/2006/main" val="51000"/>
                <a8:satMod xmlns:a8="http://schemas.openxmlformats.org/drawingml/2006/main" val="130000"/>
              </a7:schemeClr>
            </a6:gs>
            <a6:gs xmlns:a6="http://schemas.openxmlformats.org/drawingml/2006/main" pos="80000">
              <a7:schemeClr xmlns:a7="http://schemas.openxmlformats.org/drawingml/2006/main" val="phClr">
                <a8:shade xmlns:a8="http://schemas.openxmlformats.org/drawingml/2006/main" val="93000"/>
                <a8:satMod xmlns:a8="http://schemas.openxmlformats.org/drawingml/2006/main" val="130000"/>
              </a7:schemeClr>
            </a6:gs>
            <a6:gs xmlns:a6="http://schemas.openxmlformats.org/drawingml/2006/main" pos="100000">
              <a7:schemeClr xmlns:a7="http://schemas.openxmlformats.org/drawingml/2006/main" val="phClr">
                <a8:shade xmlns:a8="http://schemas.openxmlformats.org/drawingml/2006/main" val="94000"/>
                <a8:satMod xmlns:a8="http://schemas.openxmlformats.org/drawingml/2006/main" val="135000"/>
              </a7:schemeClr>
            </a6:gs>
          </a5:gsLst>
          <a5:lin xmlns:a5="http://schemas.openxmlformats.org/drawingml/2006/main" ang="16200000" scaled="0"/>
          <a5:tileRect xmlns:a5="http://schemas.openxmlformats.org/drawingml/2006/main"/>
        </a4:gradFill>
      </a3:fillStyleLst>
      <a3:lnStyleLst xmlns:a3="http://schemas.openxmlformats.org/drawingml/2006/main">
        <a4:ln xmlns:a4="http://schemas.openxmlformats.org/drawingml/2006/main" w="9525" cap="flat" cmpd="sng" algn="ctr">
          <solidFill xmlns="http://schemas.openxmlformats.org/drawingml/2006/main">
            <a5:schemeClr xmlns:a5="http://schemas.openxmlformats.org/drawingml/2006/main" val="phClr">
              <a6:shade xmlns:a6="http://schemas.openxmlformats.org/drawingml/2006/main" val="95000"/>
              <a6:satMod xmlns:a6="http://schemas.openxmlformats.org/drawingml/2006/main" val="105000"/>
            </a5:schemeClr>
          </solidFill>
          <a5:prstDash xmlns:a5="http://schemas.openxmlformats.org/drawingml/2006/main" val="solid"/>
        </a4:ln>
        <a4:ln xmlns:a4="http://schemas.openxmlformats.org/drawingml/2006/main" w="25400" cap="flat" cmpd="sng" algn="ctr">
          <solidFill xmlns="http://schemas.openxmlformats.org/drawingml/2006/main">
            <a5:schemeClr xmlns:a5="http://schemas.openxmlformats.org/drawingml/2006/main" val="phClr"/>
          </solidFill>
          <a5:prstDash xmlns:a5="http://schemas.openxmlformats.org/drawingml/2006/main" val="solid"/>
        </a4:ln>
        <a4:ln xmlns:a4="http://schemas.openxmlformats.org/drawingml/2006/main" w="38100" cap="flat" cmpd="sng" algn="ctr">
          <solidFill xmlns="http://schemas.openxmlformats.org/drawingml/2006/main">
            <a5:schemeClr xmlns:a5="http://schemas.openxmlformats.org/drawingml/2006/main" val="phClr"/>
          </solidFill>
          <a5:prstDash xmlns:a5="http://schemas.openxmlformats.org/drawingml/2006/main" val="solid"/>
        </a4:ln>
      </a3:lnStyleLst>
      <a3:effectStyleLst xmlns:a3="http://schemas.openxmlformats.org/drawingml/2006/main">
        <a4:effectStyle xmlns:a4="http://schemas.openxmlformats.org/drawingml/2006/main">
          <a5:effectLst xmlns:a5="http://schemas.openxmlformats.org/drawingml/2006/main">
            <a6:outerShdw xmlns:a6="http://schemas.openxmlformats.org/drawingml/2006/main" blurRad="40000" dir="5400000" dist="20000" rotWithShape="0">
              <a7:srgbClr xmlns:a7="http://schemas.openxmlformats.org/drawingml/2006/main" val="000000">
                <a8:alpha xmlns:a8="http://schemas.openxmlformats.org/drawingml/2006/main" val="38000"/>
              </a7:srgbClr>
            </a6:outerShdw>
          </a5:effectLst>
        </a4:effectStyle>
        <a4:effectStyle xmlns:a4="http://schemas.openxmlformats.org/drawingml/2006/main">
          <a5:effectLst xmlns:a5="http://schemas.openxmlformats.org/drawingml/2006/main">
            <a6:outerShdw xmlns:a6="http://schemas.openxmlformats.org/drawingml/2006/main" blurRad="40000" dir="5400000" dist="23000" rotWithShape="0">
              <a7:srgbClr xmlns:a7="http://schemas.openxmlformats.org/drawingml/2006/main" val="000000">
                <a8:alpha xmlns:a8="http://schemas.openxmlformats.org/drawingml/2006/main" val="35000"/>
              </a7:srgbClr>
            </a6:outerShdw>
          </a5:effectLst>
        </a4:effectStyle>
        <a4:effectStyle xmlns:a4="http://schemas.openxmlformats.org/drawingml/2006/main">
          <a5:effectLst xmlns:a5="http://schemas.openxmlformats.org/drawingml/2006/main">
            <a6:outerShdw xmlns:a6="http://schemas.openxmlformats.org/drawingml/2006/main" blurRad="40000" dir="5400000" dist="23000" rotWithShape="0">
              <a7:srgbClr xmlns:a7="http://schemas.openxmlformats.org/drawingml/2006/main" val="000000">
                <a8:alpha xmlns:a8="http://schemas.openxmlformats.org/drawingml/2006/main" val="35000"/>
              </a7:srgbClr>
            </a6:outerShdw>
          </a5:effectLst>
          <a5:scene3d xmlns:a5="http://schemas.openxmlformats.org/drawingml/2006/main">
            <a6:camera xmlns:a6="http://schemas.openxmlformats.org/drawingml/2006/main" prst="orthographicFront">
              <a7:rot xmlns:a7="http://schemas.openxmlformats.org/drawingml/2006/main" lat="0" lon="0" rev="0"/>
            </a6:camera>
            <a6:lightRig xmlns:a6="http://schemas.openxmlformats.org/drawingml/2006/main" dir="t" rig="threePt">
              <a7:rot xmlns:a7="http://schemas.openxmlformats.org/drawingml/2006/main" lat="0" lon="0" rev="1200000"/>
            </a6:lightRig>
          </a5:scene3d>
          <a5:sp3d xmlns:a5="http://schemas.openxmlformats.org/drawingml/2006/main">
            <a6:bevelT xmlns:a6="http://schemas.openxmlformats.org/drawingml/2006/main" w="63500" h="25400" prst="circle"/>
          </a5:sp3d>
        </a4:effectStyle>
      </a3:effectStyleLst>
      <a3:bgFillStyleLst xmlns:a3="http://schemas.openxmlformats.org/drawingml/2006/main">
        <a4:solidFill xmlns:a4="http://schemas.openxmlformats.org/drawingml/2006/main">
          <a5:schemeClr xmlns:a5="http://schemas.openxmlformats.org/drawingml/2006/main" val="phClr"/>
        </a4:solidFill>
        <a4:gradFill xmlns:a4="http://schemas.openxmlformats.org/drawingml/2006/main" rotWithShape="1">
          <a5:gsLst xmlns:a5="http://schemas.openxmlformats.org/drawingml/2006/main">
            <a6:gs xmlns:a6="http://schemas.openxmlformats.org/drawingml/2006/main" pos="0">
              <a7:schemeClr xmlns:a7="http://schemas.openxmlformats.org/drawingml/2006/main" val="phClr">
                <a8:tint xmlns:a8="http://schemas.openxmlformats.org/drawingml/2006/main" val="40000"/>
                <a8:satMod xmlns:a8="http://schemas.openxmlformats.org/drawingml/2006/main" val="350000"/>
              </a7:schemeClr>
            </a6:gs>
            <a6:gs xmlns:a6="http://schemas.openxmlformats.org/drawingml/2006/main" pos="40000">
              <a7:schemeClr xmlns:a7="http://schemas.openxmlformats.org/drawingml/2006/main" val="phClr">
                <a8:tint xmlns:a8="http://schemas.openxmlformats.org/drawingml/2006/main" val="45000"/>
                <a8:shade xmlns:a8="http://schemas.openxmlformats.org/drawingml/2006/main" val="99000"/>
                <a8:satMod xmlns:a8="http://schemas.openxmlformats.org/drawingml/2006/main" val="350000"/>
              </a7:schemeClr>
            </a6:gs>
            <a6:gs xmlns:a6="http://schemas.openxmlformats.org/drawingml/2006/main" pos="100000">
              <a7:schemeClr xmlns:a7="http://schemas.openxmlformats.org/drawingml/2006/main" val="phClr">
                <a8:shade xmlns:a8="http://schemas.openxmlformats.org/drawingml/2006/main" val="20000"/>
                <a8:satMod xmlns:a8="http://schemas.openxmlformats.org/drawingml/2006/main" val="255000"/>
              </a7:schemeClr>
            </a6:gs>
          </a5:gsLst>
          <a5:path xmlns:a5="http://schemas.openxmlformats.org/drawingml/2006/main" path="circle">
            <a6:fillToRect xmlns:a6="http://schemas.openxmlformats.org/drawingml/2006/main" l="50000" t="-80000" r="50000" b="180000"/>
          </a5:path>
          <a5:tileRect xmlns:a5="http://schemas.openxmlformats.org/drawingml/2006/main"/>
        </a4:gradFill>
        <a4:gradFill xmlns:a4="http://schemas.openxmlformats.org/drawingml/2006/main" rotWithShape="1">
          <a5:gsLst xmlns:a5="http://schemas.openxmlformats.org/drawingml/2006/main">
            <a6:gs xmlns:a6="http://schemas.openxmlformats.org/drawingml/2006/main" pos="0">
              <a7:schemeClr xmlns:a7="http://schemas.openxmlformats.org/drawingml/2006/main" val="phClr">
                <a8:tint xmlns:a8="http://schemas.openxmlformats.org/drawingml/2006/main" val="80000"/>
                <a8:satMod xmlns:a8="http://schemas.openxmlformats.org/drawingml/2006/main" val="300000"/>
              </a7:schemeClr>
            </a6:gs>
            <a6:gs xmlns:a6="http://schemas.openxmlformats.org/drawingml/2006/main" pos="100000">
              <a7:schemeClr xmlns:a7="http://schemas.openxmlformats.org/drawingml/2006/main" val="phClr">
                <a8:shade xmlns:a8="http://schemas.openxmlformats.org/drawingml/2006/main" val="30000"/>
                <a8:satMod xmlns:a8="http://schemas.openxmlformats.org/drawingml/2006/main" val="200000"/>
              </a7:schemeClr>
            </a6:gs>
          </a5:gsLst>
          <a5:path xmlns:a5="http://schemas.openxmlformats.org/drawingml/2006/main" path="circle">
            <a6:fillToRect xmlns:a6="http://schemas.openxmlformats.org/drawingml/2006/main" l="50000" t="50000" r="50000" b="50000"/>
          </a5:path>
          <a5:tileRect xmlns:a5="http://schemas.openxmlformats.org/drawingml/2006/main"/>
        </a4:gradFill>
      </a3:bgFillStyleLst>
    </a2:fmtScheme>
  </a1:themeElements>
  <a:objectDefaults/>
</a:theme>
</file>

<file path=ppt/theme/theme2.xml><?xml version="1.0" encoding="utf-8"?>
<a:theme xmlns:a="http://schemas.openxmlformats.org/drawingml/2006/main" name="Office Theme">
  <a1:themeElements xmlns:a1="http://schemas.openxmlformats.org/drawingml/2006/main">
    <a2:clrScheme xmlns:a2="http://schemas.openxmlformats.org/drawingml/2006/main" name="Office">
      <a3:dk1 xmlns:a3="http://schemas.openxmlformats.org/drawingml/2006/main">
        <a4:sysClr xmlns:a4="http://schemas.openxmlformats.org/drawingml/2006/main" val="windowText" lastClr="000000"/>
      </a3:dk1>
      <a3:lt1 xmlns:a3="http://schemas.openxmlformats.org/drawingml/2006/main">
        <a4:sysClr xmlns:a4="http://schemas.openxmlformats.org/drawingml/2006/main" val="window" lastClr="FFFFFF"/>
      </a3:lt1>
      <a3:dk2 xmlns:a3="http://schemas.openxmlformats.org/drawingml/2006/main">
        <a4:srgbClr xmlns:a4="http://schemas.openxmlformats.org/drawingml/2006/main" val="44546A"/>
      </a3:dk2>
      <a3:lt2 xmlns:a3="http://schemas.openxmlformats.org/drawingml/2006/main">
        <a4:srgbClr xmlns:a4="http://schemas.openxmlformats.org/drawingml/2006/main" val="E7E6E6"/>
      </a3:lt2>
      <a3:accent1 xmlns:a3="http://schemas.openxmlformats.org/drawingml/2006/main">
        <a4:srgbClr xmlns:a4="http://schemas.openxmlformats.org/drawingml/2006/main" val="4472C4"/>
      </a3:accent1>
      <a3:accent2 xmlns:a3="http://schemas.openxmlformats.org/drawingml/2006/main">
        <a4:srgbClr xmlns:a4="http://schemas.openxmlformats.org/drawingml/2006/main" val="ED7D31"/>
      </a3:accent2>
      <a3:accent3 xmlns:a3="http://schemas.openxmlformats.org/drawingml/2006/main">
        <a4:srgbClr xmlns:a4="http://schemas.openxmlformats.org/drawingml/2006/main" val="A5A5A5"/>
      </a3:accent3>
      <a3:accent4 xmlns:a3="http://schemas.openxmlformats.org/drawingml/2006/main">
        <a4:srgbClr xmlns:a4="http://schemas.openxmlformats.org/drawingml/2006/main" val="FFC000"/>
      </a3:accent4>
      <a3:accent5 xmlns:a3="http://schemas.openxmlformats.org/drawingml/2006/main">
        <a4:srgbClr xmlns:a4="http://schemas.openxmlformats.org/drawingml/2006/main" val="5B9BD5"/>
      </a3:accent5>
      <a3:accent6 xmlns:a3="http://schemas.openxmlformats.org/drawingml/2006/main">
        <a4:srgbClr xmlns:a4="http://schemas.openxmlformats.org/drawingml/2006/main" val="70AD47"/>
      </a3:accent6>
      <a3:hlink xmlns:a3="http://schemas.openxmlformats.org/drawingml/2006/main">
        <a4:srgbClr xmlns:a4="http://schemas.openxmlformats.org/drawingml/2006/main" val="0563C1"/>
      </a3:hlink>
      <a3:folHlink xmlns:a3="http://schemas.openxmlformats.org/drawingml/2006/main">
        <a4:srgbClr xmlns:a4="http://schemas.openxmlformats.org/drawingml/2006/main" val="954F72"/>
      </a3:folHlink>
    </a2:clrScheme>
    <a2:fontScheme xmlns:a2="http://schemas.openxmlformats.org/drawingml/2006/main" name="Office">
      <a3:majorFont xmlns:a3="http://schemas.openxmlformats.org/drawingml/2006/main">
        <a4:latin xmlns:a4="http://schemas.openxmlformats.org/drawingml/2006/main" typeface="Calibri Light" panose="020f0302020204030204"/>
        <a4:ea xmlns:a4="http://schemas.openxmlformats.org/drawingml/2006/main" typeface=""/>
        <a4:cs xmlns:a4="http://schemas.openxmlformats.org/drawingml/2006/main" typeface=""/>
        <a4:font xmlns:a4="http://schemas.openxmlformats.org/drawingml/2006/main" script="Ethi" typeface="Nyala"/>
        <a4:font xmlns:a4="http://schemas.openxmlformats.org/drawingml/2006/main" script="Talu" typeface="Microsoft New Tai Lue"/>
        <a4:font xmlns:a4="http://schemas.openxmlformats.org/drawingml/2006/main" script="Olck" typeface="Nirmala UI"/>
        <a4:font xmlns:a4="http://schemas.openxmlformats.org/drawingml/2006/main" script="Yiii" typeface="Microsoft Yi Baiti"/>
        <a4:font xmlns:a4="http://schemas.openxmlformats.org/drawingml/2006/main" script="Uigh" typeface="Microsoft Uighur"/>
        <a4:font xmlns:a4="http://schemas.openxmlformats.org/drawingml/2006/main" script="Hebr" typeface="Times New Roman"/>
        <a4:font xmlns:a4="http://schemas.openxmlformats.org/drawingml/2006/main" script="Tibt" typeface="Microsoft Himalaya"/>
        <a4:font xmlns:a4="http://schemas.openxmlformats.org/drawingml/2006/main" script="Telu" typeface="Gautami"/>
        <a4:font xmlns:a4="http://schemas.openxmlformats.org/drawingml/2006/main" script="Armn" typeface="Arial"/>
        <a4:font xmlns:a4="http://schemas.openxmlformats.org/drawingml/2006/main" script="Deva" typeface="Mangal"/>
        <a4:font xmlns:a4="http://schemas.openxmlformats.org/drawingml/2006/main" script="Guru" typeface="Raavi"/>
        <a4:font xmlns:a4="http://schemas.openxmlformats.org/drawingml/2006/main" script="Sinh" typeface="Iskoola Pota"/>
        <a4:font xmlns:a4="http://schemas.openxmlformats.org/drawingml/2006/main" script="Phag" typeface="Phagspa"/>
        <a4:font xmlns:a4="http://schemas.openxmlformats.org/drawingml/2006/main" script="Tale" typeface="Microsoft Tai Le"/>
        <a4:font xmlns:a4="http://schemas.openxmlformats.org/drawingml/2006/main" script="Lisu" typeface="Segoe UI"/>
        <a4:font xmlns:a4="http://schemas.openxmlformats.org/drawingml/2006/main" script="Beng" typeface="Vrinda"/>
        <a4:font xmlns:a4="http://schemas.openxmlformats.org/drawingml/2006/main" script="Syrj" typeface="Estrangelo Edessa"/>
        <a4:font xmlns:a4="http://schemas.openxmlformats.org/drawingml/2006/main" script="Syre" typeface="Estrangelo Edessa"/>
        <a4:font xmlns:a4="http://schemas.openxmlformats.org/drawingml/2006/main" script="Syrc" typeface="Estrangelo Edessa"/>
        <a4:font xmlns:a4="http://schemas.openxmlformats.org/drawingml/2006/main" script="Cher" typeface="Plantagenet Cherokee"/>
        <a4:font xmlns:a4="http://schemas.openxmlformats.org/drawingml/2006/main" script="Viet" typeface="Times New Roman"/>
        <a4:font xmlns:a4="http://schemas.openxmlformats.org/drawingml/2006/main" script="Thai" typeface="Angsana New"/>
        <a4:font xmlns:a4="http://schemas.openxmlformats.org/drawingml/2006/main" script="Gujr" typeface="Shruti"/>
        <a4:font xmlns:a4="http://schemas.openxmlformats.org/drawingml/2006/main" script="Mlym" typeface="Kartika"/>
        <a4:font xmlns:a4="http://schemas.openxmlformats.org/drawingml/2006/main" script="Hant" typeface="新細明體"/>
        <a4:font xmlns:a4="http://schemas.openxmlformats.org/drawingml/2006/main" script="Hans" typeface="等线 Light"/>
        <a4:font xmlns:a4="http://schemas.openxmlformats.org/drawingml/2006/main" script="Java" typeface="Javanese Text"/>
        <a4:font xmlns:a4="http://schemas.openxmlformats.org/drawingml/2006/main" script="Thaa" typeface="MV Boli"/>
        <a4:font xmlns:a4="http://schemas.openxmlformats.org/drawingml/2006/main" script="Knda" typeface="Tunga"/>
        <a4:font xmlns:a4="http://schemas.openxmlformats.org/drawingml/2006/main" script="Mymr" typeface="Myanmar Text"/>
        <a4:font xmlns:a4="http://schemas.openxmlformats.org/drawingml/2006/main" script="Laoo" typeface="DokChampa"/>
        <a4:font xmlns:a4="http://schemas.openxmlformats.org/drawingml/2006/main" script="Cans" typeface="Euphemia"/>
        <a4:font xmlns:a4="http://schemas.openxmlformats.org/drawingml/2006/main" script="Hang" typeface="맑은 고딕"/>
        <a4:font xmlns:a4="http://schemas.openxmlformats.org/drawingml/2006/main" script="Sora" typeface="Nirmala UI"/>
        <a4:font xmlns:a4="http://schemas.openxmlformats.org/drawingml/2006/main" script="Tfng" typeface="Ebrima"/>
        <a4:font xmlns:a4="http://schemas.openxmlformats.org/drawingml/2006/main" script="Khmr" typeface="MoolBoran"/>
        <a4:font xmlns:a4="http://schemas.openxmlformats.org/drawingml/2006/main" script="Arab" typeface="Times New Roman"/>
        <a4:font xmlns:a4="http://schemas.openxmlformats.org/drawingml/2006/main" script="Geor" typeface="Sylfaen"/>
        <a4:font xmlns:a4="http://schemas.openxmlformats.org/drawingml/2006/main" script="Bugi" typeface="Leelawadee UI"/>
        <a4:font xmlns:a4="http://schemas.openxmlformats.org/drawingml/2006/main" script="Bopo" typeface="Microsoft JhengHei"/>
        <a4:font xmlns:a4="http://schemas.openxmlformats.org/drawingml/2006/main" script="Jpan" typeface="游ゴシック Light"/>
        <a4:font xmlns:a4="http://schemas.openxmlformats.org/drawingml/2006/main" script="Mong" typeface="Mongolian Baiti"/>
        <a4:font xmlns:a4="http://schemas.openxmlformats.org/drawingml/2006/main" script="Taml" typeface="Latha"/>
        <a4:font xmlns:a4="http://schemas.openxmlformats.org/drawingml/2006/main" script="Orya" typeface="Kalinga"/>
        <a4:font xmlns:a4="http://schemas.openxmlformats.org/drawingml/2006/main" script="Syrn" typeface="Estrangelo Edessa"/>
        <a4:font xmlns:a4="http://schemas.openxmlformats.org/drawingml/2006/main" script="Osma" typeface="Ebrima"/>
        <a4:font xmlns:a4="http://schemas.openxmlformats.org/drawingml/2006/main" script="Nkoo" typeface="Ebrima"/>
      </a3:majorFont>
      <a3:minorFont xmlns:a3="http://schemas.openxmlformats.org/drawingml/2006/main">
        <a4:latin xmlns:a4="http://schemas.openxmlformats.org/drawingml/2006/main" typeface="Calibri" panose="020f0502020204030204"/>
        <a4:ea xmlns:a4="http://schemas.openxmlformats.org/drawingml/2006/main" typeface=""/>
        <a4:cs xmlns:a4="http://schemas.openxmlformats.org/drawingml/2006/main" typeface=""/>
        <a4:font xmlns:a4="http://schemas.openxmlformats.org/drawingml/2006/main" script="Ethi" typeface="Nyala"/>
        <a4:font xmlns:a4="http://schemas.openxmlformats.org/drawingml/2006/main" script="Talu" typeface="Microsoft New Tai Lue"/>
        <a4:font xmlns:a4="http://schemas.openxmlformats.org/drawingml/2006/main" script="Olck" typeface="Nirmala UI"/>
        <a4:font xmlns:a4="http://schemas.openxmlformats.org/drawingml/2006/main" script="Yiii" typeface="Microsoft Yi Baiti"/>
        <a4:font xmlns:a4="http://schemas.openxmlformats.org/drawingml/2006/main" script="Uigh" typeface="Microsoft Uighur"/>
        <a4:font xmlns:a4="http://schemas.openxmlformats.org/drawingml/2006/main" script="Hebr" typeface="Arial"/>
        <a4:font xmlns:a4="http://schemas.openxmlformats.org/drawingml/2006/main" script="Tibt" typeface="Microsoft Himalaya"/>
        <a4:font xmlns:a4="http://schemas.openxmlformats.org/drawingml/2006/main" script="Telu" typeface="Gautami"/>
        <a4:font xmlns:a4="http://schemas.openxmlformats.org/drawingml/2006/main" script="Armn" typeface="Arial"/>
        <a4:font xmlns:a4="http://schemas.openxmlformats.org/drawingml/2006/main" script="Deva" typeface="Mangal"/>
        <a4:font xmlns:a4="http://schemas.openxmlformats.org/drawingml/2006/main" script="Guru" typeface="Raavi"/>
        <a4:font xmlns:a4="http://schemas.openxmlformats.org/drawingml/2006/main" script="Sinh" typeface="Iskoola Pota"/>
        <a4:font xmlns:a4="http://schemas.openxmlformats.org/drawingml/2006/main" script="Phag" typeface="Phagspa"/>
        <a4:font xmlns:a4="http://schemas.openxmlformats.org/drawingml/2006/main" script="Tale" typeface="Microsoft Tai Le"/>
        <a4:font xmlns:a4="http://schemas.openxmlformats.org/drawingml/2006/main" script="Lisu" typeface="Segoe UI"/>
        <a4:font xmlns:a4="http://schemas.openxmlformats.org/drawingml/2006/main" script="Beng" typeface="Vrinda"/>
        <a4:font xmlns:a4="http://schemas.openxmlformats.org/drawingml/2006/main" script="Syrj" typeface="Estrangelo Edessa"/>
        <a4:font xmlns:a4="http://schemas.openxmlformats.org/drawingml/2006/main" script="Syre" typeface="Estrangelo Edessa"/>
        <a4:font xmlns:a4="http://schemas.openxmlformats.org/drawingml/2006/main" script="Syrc" typeface="Estrangelo Edessa"/>
        <a4:font xmlns:a4="http://schemas.openxmlformats.org/drawingml/2006/main" script="Cher" typeface="Plantagenet Cherokee"/>
        <a4:font xmlns:a4="http://schemas.openxmlformats.org/drawingml/2006/main" script="Viet" typeface="Arial"/>
        <a4:font xmlns:a4="http://schemas.openxmlformats.org/drawingml/2006/main" script="Thai" typeface="Cordia New"/>
        <a4:font xmlns:a4="http://schemas.openxmlformats.org/drawingml/2006/main" script="Gujr" typeface="Shruti"/>
        <a4:font xmlns:a4="http://schemas.openxmlformats.org/drawingml/2006/main" script="Mlym" typeface="Kartika"/>
        <a4:font xmlns:a4="http://schemas.openxmlformats.org/drawingml/2006/main" script="Hant" typeface="新細明體"/>
        <a4:font xmlns:a4="http://schemas.openxmlformats.org/drawingml/2006/main" script="Hans" typeface="等线"/>
        <a4:font xmlns:a4="http://schemas.openxmlformats.org/drawingml/2006/main" script="Java" typeface="Javanese Text"/>
        <a4:font xmlns:a4="http://schemas.openxmlformats.org/drawingml/2006/main" script="Thaa" typeface="MV Boli"/>
        <a4:font xmlns:a4="http://schemas.openxmlformats.org/drawingml/2006/main" script="Knda" typeface="Tunga"/>
        <a4:font xmlns:a4="http://schemas.openxmlformats.org/drawingml/2006/main" script="Mymr" typeface="Myanmar Text"/>
        <a4:font xmlns:a4="http://schemas.openxmlformats.org/drawingml/2006/main" script="Laoo" typeface="DokChampa"/>
        <a4:font xmlns:a4="http://schemas.openxmlformats.org/drawingml/2006/main" script="Cans" typeface="Euphemia"/>
        <a4:font xmlns:a4="http://schemas.openxmlformats.org/drawingml/2006/main" script="Hang" typeface="맑은 고딕"/>
        <a4:font xmlns:a4="http://schemas.openxmlformats.org/drawingml/2006/main" script="Sora" typeface="Nirmala UI"/>
        <a4:font xmlns:a4="http://schemas.openxmlformats.org/drawingml/2006/main" script="Tfng" typeface="Ebrima"/>
        <a4:font xmlns:a4="http://schemas.openxmlformats.org/drawingml/2006/main" script="Khmr" typeface="DaunPenh"/>
        <a4:font xmlns:a4="http://schemas.openxmlformats.org/drawingml/2006/main" script="Arab" typeface="Arial"/>
        <a4:font xmlns:a4="http://schemas.openxmlformats.org/drawingml/2006/main" script="Geor" typeface="Sylfaen"/>
        <a4:font xmlns:a4="http://schemas.openxmlformats.org/drawingml/2006/main" script="Bugi" typeface="Leelawadee UI"/>
        <a4:font xmlns:a4="http://schemas.openxmlformats.org/drawingml/2006/main" script="Bopo" typeface="Microsoft JhengHei"/>
        <a4:font xmlns:a4="http://schemas.openxmlformats.org/drawingml/2006/main" script="Jpan" typeface="游ゴシック"/>
        <a4:font xmlns:a4="http://schemas.openxmlformats.org/drawingml/2006/main" script="Mong" typeface="Mongolian Baiti"/>
        <a4:font xmlns:a4="http://schemas.openxmlformats.org/drawingml/2006/main" script="Taml" typeface="Latha"/>
        <a4:font xmlns:a4="http://schemas.openxmlformats.org/drawingml/2006/main" script="Orya" typeface="Kalinga"/>
        <a4:font xmlns:a4="http://schemas.openxmlformats.org/drawingml/2006/main" script="Syrn" typeface="Estrangelo Edessa"/>
        <a4:font xmlns:a4="http://schemas.openxmlformats.org/drawingml/2006/main" script="Osma" typeface="Ebrima"/>
        <a4:font xmlns:a4="http://schemas.openxmlformats.org/drawingml/2006/main" script="Nkoo" typeface="Ebrima"/>
      </a3:minorFont>
    </a2:fontScheme>
    <a2:fmtScheme xmlns:a2="http://schemas.openxmlformats.org/drawingml/2006/main" name="Office">
      <a3:fillStyleLst xmlns:a3="http://schemas.openxmlformats.org/drawingml/2006/main">
        <a4:solidFill xmlns:a4="http://schemas.openxmlformats.org/drawingml/2006/main">
          <a5:schemeClr xmlns:a5="http://schemas.openxmlformats.org/drawingml/2006/main" val="phClr"/>
        </a4:solidFill>
        <a4:gradFill xmlns:a4="http://schemas.openxmlformats.org/drawingml/2006/main" rotWithShape="1">
          <a5:gsLst xmlns:a5="http://schemas.openxmlformats.org/drawingml/2006/main">
            <a6:gs xmlns:a6="http://schemas.openxmlformats.org/drawingml/2006/main" pos="0">
              <a7:schemeClr xmlns:a7="http://schemas.openxmlformats.org/drawingml/2006/main" val="phClr">
                <a8:lumMod xmlns:a8="http://schemas.openxmlformats.org/drawingml/2006/main" val="110000"/>
                <a8:satMod xmlns:a8="http://schemas.openxmlformats.org/drawingml/2006/main" val="105000"/>
                <a8:tint xmlns:a8="http://schemas.openxmlformats.org/drawingml/2006/main" val="67000"/>
              </a7:schemeClr>
            </a6:gs>
            <a6:gs xmlns:a6="http://schemas.openxmlformats.org/drawingml/2006/main" pos="50000">
              <a7:schemeClr xmlns:a7="http://schemas.openxmlformats.org/drawingml/2006/main" val="phClr">
                <a8:lumMod xmlns:a8="http://schemas.openxmlformats.org/drawingml/2006/main" val="105000"/>
                <a8:satMod xmlns:a8="http://schemas.openxmlformats.org/drawingml/2006/main" val="103000"/>
                <a8:tint xmlns:a8="http://schemas.openxmlformats.org/drawingml/2006/main" val="73000"/>
              </a7:schemeClr>
            </a6:gs>
            <a6:gs xmlns:a6="http://schemas.openxmlformats.org/drawingml/2006/main" pos="100000">
              <a7:schemeClr xmlns:a7="http://schemas.openxmlformats.org/drawingml/2006/main" val="phClr">
                <a8:lumMod xmlns:a8="http://schemas.openxmlformats.org/drawingml/2006/main" val="105000"/>
                <a8:satMod xmlns:a8="http://schemas.openxmlformats.org/drawingml/2006/main" val="109000"/>
                <a8:tint xmlns:a8="http://schemas.openxmlformats.org/drawingml/2006/main" val="81000"/>
              </a7:schemeClr>
            </a6:gs>
          </a5:gsLst>
          <a5:lin xmlns:a5="http://schemas.openxmlformats.org/drawingml/2006/main" ang="5400000" scaled="0"/>
          <a5:tileRect xmlns:a5="http://schemas.openxmlformats.org/drawingml/2006/main"/>
        </a4:gradFill>
        <a4:gradFill xmlns:a4="http://schemas.openxmlformats.org/drawingml/2006/main" rotWithShape="1">
          <a5:gsLst xmlns:a5="http://schemas.openxmlformats.org/drawingml/2006/main">
            <a6:gs xmlns:a6="http://schemas.openxmlformats.org/drawingml/2006/main" pos="0">
              <a7:schemeClr xmlns:a7="http://schemas.openxmlformats.org/drawingml/2006/main" val="phClr">
                <a8:satMod xmlns:a8="http://schemas.openxmlformats.org/drawingml/2006/main" val="103000"/>
                <a8:lumMod xmlns:a8="http://schemas.openxmlformats.org/drawingml/2006/main" val="102000"/>
                <a8:tint xmlns:a8="http://schemas.openxmlformats.org/drawingml/2006/main" val="94000"/>
              </a7:schemeClr>
            </a6:gs>
            <a6:gs xmlns:a6="http://schemas.openxmlformats.org/drawingml/2006/main" pos="50000">
              <a7:schemeClr xmlns:a7="http://schemas.openxmlformats.org/drawingml/2006/main" val="phClr">
                <a8:satMod xmlns:a8="http://schemas.openxmlformats.org/drawingml/2006/main" val="110000"/>
                <a8:lumMod xmlns:a8="http://schemas.openxmlformats.org/drawingml/2006/main" val="100000"/>
                <a8:shade xmlns:a8="http://schemas.openxmlformats.org/drawingml/2006/main" val="100000"/>
              </a7:schemeClr>
            </a6:gs>
            <a6:gs xmlns:a6="http://schemas.openxmlformats.org/drawingml/2006/main" pos="100000">
              <a7:schemeClr xmlns:a7="http://schemas.openxmlformats.org/drawingml/2006/main" val="phClr">
                <a8:lumMod xmlns:a8="http://schemas.openxmlformats.org/drawingml/2006/main" val="99000"/>
                <a8:satMod xmlns:a8="http://schemas.openxmlformats.org/drawingml/2006/main" val="120000"/>
                <a8:shade xmlns:a8="http://schemas.openxmlformats.org/drawingml/2006/main" val="78000"/>
              </a7:schemeClr>
            </a6:gs>
          </a5:gsLst>
          <a5:lin xmlns:a5="http://schemas.openxmlformats.org/drawingml/2006/main" ang="5400000" scaled="0"/>
          <a5:tileRect xmlns:a5="http://schemas.openxmlformats.org/drawingml/2006/main"/>
        </a4:gradFill>
      </a3:fillStyleLst>
      <a3:lnStyleLst xmlns:a3="http://schemas.openxmlformats.org/drawingml/2006/main">
        <a4:ln xmlns:a4="http://schemas.openxmlformats.org/drawingml/2006/main" w="6350" cap="flat" cmpd="sng" algn="ctr">
          <solidFill xmlns="http://schemas.openxmlformats.org/drawingml/2006/main">
            <a5:schemeClr xmlns:a5="http://schemas.openxmlformats.org/drawingml/2006/main" val="phClr"/>
          </solidFill>
          <a5:prstDash xmlns:a5="http://schemas.openxmlformats.org/drawingml/2006/main" val="solid"/>
          <a5:miter xmlns:a5="http://schemas.openxmlformats.org/drawingml/2006/main" lim="800000"/>
        </a4:ln>
        <a4:ln xmlns:a4="http://schemas.openxmlformats.org/drawingml/2006/main" w="12700" cap="flat" cmpd="sng" algn="ctr">
          <solidFill xmlns="http://schemas.openxmlformats.org/drawingml/2006/main">
            <a5:schemeClr xmlns:a5="http://schemas.openxmlformats.org/drawingml/2006/main" val="phClr"/>
          </solidFill>
          <a5:prstDash xmlns:a5="http://schemas.openxmlformats.org/drawingml/2006/main" val="solid"/>
          <a5:miter xmlns:a5="http://schemas.openxmlformats.org/drawingml/2006/main" lim="800000"/>
        </a4:ln>
        <a4:ln xmlns:a4="http://schemas.openxmlformats.org/drawingml/2006/main" w="19050" cap="flat" cmpd="sng" algn="ctr">
          <solidFill xmlns="http://schemas.openxmlformats.org/drawingml/2006/main">
            <a5:schemeClr xmlns:a5="http://schemas.openxmlformats.org/drawingml/2006/main" val="phClr"/>
          </solidFill>
          <a5:prstDash xmlns:a5="http://schemas.openxmlformats.org/drawingml/2006/main" val="solid"/>
          <a5:miter xmlns:a5="http://schemas.openxmlformats.org/drawingml/2006/main" lim="800000"/>
        </a4:ln>
      </a3:lnStyleLst>
      <a3:effectStyleLst xmlns:a3="http://schemas.openxmlformats.org/drawingml/2006/main">
        <a4:effectStyle xmlns:a4="http://schemas.openxmlformats.org/drawingml/2006/main">
          <a5:effectLst xmlns:a5="http://schemas.openxmlformats.org/drawingml/2006/main"/>
        </a4:effectStyle>
        <a4:effectStyle xmlns:a4="http://schemas.openxmlformats.org/drawingml/2006/main">
          <a5:effectLst xmlns:a5="http://schemas.openxmlformats.org/drawingml/2006/main"/>
        </a4:effectStyle>
        <a4:effectStyle xmlns:a4="http://schemas.openxmlformats.org/drawingml/2006/main">
          <a5:effectLst xmlns:a5="http://schemas.openxmlformats.org/drawingml/2006/main">
            <a6:outerShdw xmlns:a6="http://schemas.openxmlformats.org/drawingml/2006/main" blurRad="57150" dir="5400000" dist="19050" algn="ctr" rotWithShape="0">
              <a7:srgbClr xmlns:a7="http://schemas.openxmlformats.org/drawingml/2006/main" val="000000">
                <a8:alpha xmlns:a8="http://schemas.openxmlformats.org/drawingml/2006/main" val="63000"/>
              </a7:srgbClr>
            </a6:outerShdw>
          </a5:effectLst>
        </a4:effectStyle>
      </a3:effectStyleLst>
      <a3:bgFillStyleLst xmlns:a3="http://schemas.openxmlformats.org/drawingml/2006/main">
        <a4:solidFill xmlns:a4="http://schemas.openxmlformats.org/drawingml/2006/main">
          <a5:schemeClr xmlns:a5="http://schemas.openxmlformats.org/drawingml/2006/main" val="phClr"/>
        </a4:solidFill>
        <a4:solidFill xmlns:a4="http://schemas.openxmlformats.org/drawingml/2006/main">
          <a5:schemeClr xmlns:a5="http://schemas.openxmlformats.org/drawingml/2006/main" val="phClr">
            <a6:tint xmlns:a6="http://schemas.openxmlformats.org/drawingml/2006/main" val="95000"/>
            <a6:satMod xmlns:a6="http://schemas.openxmlformats.org/drawingml/2006/main" val="170000"/>
          </a5:schemeClr>
        </a4:solidFill>
        <a4:gradFill xmlns:a4="http://schemas.openxmlformats.org/drawingml/2006/main" rotWithShape="1">
          <a5:gsLst xmlns:a5="http://schemas.openxmlformats.org/drawingml/2006/main">
            <a6:gs xmlns:a6="http://schemas.openxmlformats.org/drawingml/2006/main" pos="0">
              <a7:schemeClr xmlns:a7="http://schemas.openxmlformats.org/drawingml/2006/main" val="phClr">
                <a8:tint xmlns:a8="http://schemas.openxmlformats.org/drawingml/2006/main" val="93000"/>
                <a8:satMod xmlns:a8="http://schemas.openxmlformats.org/drawingml/2006/main" val="150000"/>
                <a8:shade xmlns:a8="http://schemas.openxmlformats.org/drawingml/2006/main" val="98000"/>
                <a8:lumMod xmlns:a8="http://schemas.openxmlformats.org/drawingml/2006/main" val="102000"/>
              </a7:schemeClr>
            </a6:gs>
            <a6:gs xmlns:a6="http://schemas.openxmlformats.org/drawingml/2006/main" pos="50000">
              <a7:schemeClr xmlns:a7="http://schemas.openxmlformats.org/drawingml/2006/main" val="phClr">
                <a8:tint xmlns:a8="http://schemas.openxmlformats.org/drawingml/2006/main" val="98000"/>
                <a8:satMod xmlns:a8="http://schemas.openxmlformats.org/drawingml/2006/main" val="130000"/>
                <a8:shade xmlns:a8="http://schemas.openxmlformats.org/drawingml/2006/main" val="90000"/>
                <a8:lumMod xmlns:a8="http://schemas.openxmlformats.org/drawingml/2006/main" val="103000"/>
              </a7:schemeClr>
            </a6:gs>
            <a6:gs xmlns:a6="http://schemas.openxmlformats.org/drawingml/2006/main" pos="100000">
              <a7:schemeClr xmlns:a7="http://schemas.openxmlformats.org/drawingml/2006/main" val="phClr">
                <a8:shade xmlns:a8="http://schemas.openxmlformats.org/drawingml/2006/main" val="63000"/>
                <a8:satMod xmlns:a8="http://schemas.openxmlformats.org/drawingml/2006/main" val="120000"/>
              </a7:schemeClr>
            </a6:gs>
          </a5:gsLst>
          <a5:lin xmlns:a5="http://schemas.openxmlformats.org/drawingml/2006/main" ang="5400000" scaled="0"/>
          <a5:tileRect xmlns:a5="http://schemas.openxmlformats.org/drawingml/2006/main"/>
        </a4:gradFill>
      </a3:bgFillStyleLst>
    </a2:fmtScheme>
  </a1:themeElements>
  <a:objectDefaults/>
</a:theme>
</file>

<file path=ppt/theme/theme3.xml><?xml version="1.0" encoding="utf-8"?>
<a:theme xmlns:a="http://schemas.openxmlformats.org/drawingml/2006/main" name="Office Theme">
  <a1:themeElements xmlns:a1="http://schemas.openxmlformats.org/drawingml/2006/main">
    <a2:clrScheme xmlns:a2="http://schemas.openxmlformats.org/drawingml/2006/main" name="Office">
      <a3:dk1 xmlns:a3="http://schemas.openxmlformats.org/drawingml/2006/main">
        <a4:sysClr xmlns:a4="http://schemas.openxmlformats.org/drawingml/2006/main" val="windowText" lastClr="000000"/>
      </a3:dk1>
      <a3:lt1 xmlns:a3="http://schemas.openxmlformats.org/drawingml/2006/main">
        <a4:sysClr xmlns:a4="http://schemas.openxmlformats.org/drawingml/2006/main" val="window" lastClr="FFFFFF"/>
      </a3:lt1>
      <a3:dk2 xmlns:a3="http://schemas.openxmlformats.org/drawingml/2006/main">
        <a4:srgbClr xmlns:a4="http://schemas.openxmlformats.org/drawingml/2006/main" val="44546A"/>
      </a3:dk2>
      <a3:lt2 xmlns:a3="http://schemas.openxmlformats.org/drawingml/2006/main">
        <a4:srgbClr xmlns:a4="http://schemas.openxmlformats.org/drawingml/2006/main" val="E7E6E6"/>
      </a3:lt2>
      <a3:accent1 xmlns:a3="http://schemas.openxmlformats.org/drawingml/2006/main">
        <a4:srgbClr xmlns:a4="http://schemas.openxmlformats.org/drawingml/2006/main" val="4472C4"/>
      </a3:accent1>
      <a3:accent2 xmlns:a3="http://schemas.openxmlformats.org/drawingml/2006/main">
        <a4:srgbClr xmlns:a4="http://schemas.openxmlformats.org/drawingml/2006/main" val="ED7D31"/>
      </a3:accent2>
      <a3:accent3 xmlns:a3="http://schemas.openxmlformats.org/drawingml/2006/main">
        <a4:srgbClr xmlns:a4="http://schemas.openxmlformats.org/drawingml/2006/main" val="A5A5A5"/>
      </a3:accent3>
      <a3:accent4 xmlns:a3="http://schemas.openxmlformats.org/drawingml/2006/main">
        <a4:srgbClr xmlns:a4="http://schemas.openxmlformats.org/drawingml/2006/main" val="FFC000"/>
      </a3:accent4>
      <a3:accent5 xmlns:a3="http://schemas.openxmlformats.org/drawingml/2006/main">
        <a4:srgbClr xmlns:a4="http://schemas.openxmlformats.org/drawingml/2006/main" val="5B9BD5"/>
      </a3:accent5>
      <a3:accent6 xmlns:a3="http://schemas.openxmlformats.org/drawingml/2006/main">
        <a4:srgbClr xmlns:a4="http://schemas.openxmlformats.org/drawingml/2006/main" val="70AD47"/>
      </a3:accent6>
      <a3:hlink xmlns:a3="http://schemas.openxmlformats.org/drawingml/2006/main">
        <a4:srgbClr xmlns:a4="http://schemas.openxmlformats.org/drawingml/2006/main" val="0563C1"/>
      </a3:hlink>
      <a3:folHlink xmlns:a3="http://schemas.openxmlformats.org/drawingml/2006/main">
        <a4:srgbClr xmlns:a4="http://schemas.openxmlformats.org/drawingml/2006/main" val="954F72"/>
      </a3:folHlink>
    </a2:clrScheme>
    <a2:fontScheme xmlns:a2="http://schemas.openxmlformats.org/drawingml/2006/main" name="Office">
      <a3:majorFont xmlns:a3="http://schemas.openxmlformats.org/drawingml/2006/main">
        <a4:latin xmlns:a4="http://schemas.openxmlformats.org/drawingml/2006/main" typeface="Calibri Light" panose="020f0302020204030204"/>
        <a4:ea xmlns:a4="http://schemas.openxmlformats.org/drawingml/2006/main" typeface=""/>
        <a4:cs xmlns:a4="http://schemas.openxmlformats.org/drawingml/2006/main" typeface=""/>
        <a4:font xmlns:a4="http://schemas.openxmlformats.org/drawingml/2006/main" script="Ethi" typeface="Nyala"/>
        <a4:font xmlns:a4="http://schemas.openxmlformats.org/drawingml/2006/main" script="Talu" typeface="Microsoft New Tai Lue"/>
        <a4:font xmlns:a4="http://schemas.openxmlformats.org/drawingml/2006/main" script="Olck" typeface="Nirmala UI"/>
        <a4:font xmlns:a4="http://schemas.openxmlformats.org/drawingml/2006/main" script="Yiii" typeface="Microsoft Yi Baiti"/>
        <a4:font xmlns:a4="http://schemas.openxmlformats.org/drawingml/2006/main" script="Uigh" typeface="Microsoft Uighur"/>
        <a4:font xmlns:a4="http://schemas.openxmlformats.org/drawingml/2006/main" script="Hebr" typeface="Times New Roman"/>
        <a4:font xmlns:a4="http://schemas.openxmlformats.org/drawingml/2006/main" script="Tibt" typeface="Microsoft Himalaya"/>
        <a4:font xmlns:a4="http://schemas.openxmlformats.org/drawingml/2006/main" script="Telu" typeface="Gautami"/>
        <a4:font xmlns:a4="http://schemas.openxmlformats.org/drawingml/2006/main" script="Armn" typeface="Arial"/>
        <a4:font xmlns:a4="http://schemas.openxmlformats.org/drawingml/2006/main" script="Deva" typeface="Mangal"/>
        <a4:font xmlns:a4="http://schemas.openxmlformats.org/drawingml/2006/main" script="Guru" typeface="Raavi"/>
        <a4:font xmlns:a4="http://schemas.openxmlformats.org/drawingml/2006/main" script="Sinh" typeface="Iskoola Pota"/>
        <a4:font xmlns:a4="http://schemas.openxmlformats.org/drawingml/2006/main" script="Phag" typeface="Phagspa"/>
        <a4:font xmlns:a4="http://schemas.openxmlformats.org/drawingml/2006/main" script="Tale" typeface="Microsoft Tai Le"/>
        <a4:font xmlns:a4="http://schemas.openxmlformats.org/drawingml/2006/main" script="Lisu" typeface="Segoe UI"/>
        <a4:font xmlns:a4="http://schemas.openxmlformats.org/drawingml/2006/main" script="Beng" typeface="Vrinda"/>
        <a4:font xmlns:a4="http://schemas.openxmlformats.org/drawingml/2006/main" script="Syrj" typeface="Estrangelo Edessa"/>
        <a4:font xmlns:a4="http://schemas.openxmlformats.org/drawingml/2006/main" script="Syre" typeface="Estrangelo Edessa"/>
        <a4:font xmlns:a4="http://schemas.openxmlformats.org/drawingml/2006/main" script="Syrc" typeface="Estrangelo Edessa"/>
        <a4:font xmlns:a4="http://schemas.openxmlformats.org/drawingml/2006/main" script="Cher" typeface="Plantagenet Cherokee"/>
        <a4:font xmlns:a4="http://schemas.openxmlformats.org/drawingml/2006/main" script="Viet" typeface="Times New Roman"/>
        <a4:font xmlns:a4="http://schemas.openxmlformats.org/drawingml/2006/main" script="Thai" typeface="Angsana New"/>
        <a4:font xmlns:a4="http://schemas.openxmlformats.org/drawingml/2006/main" script="Gujr" typeface="Shruti"/>
        <a4:font xmlns:a4="http://schemas.openxmlformats.org/drawingml/2006/main" script="Mlym" typeface="Kartika"/>
        <a4:font xmlns:a4="http://schemas.openxmlformats.org/drawingml/2006/main" script="Hant" typeface="新細明體"/>
        <a4:font xmlns:a4="http://schemas.openxmlformats.org/drawingml/2006/main" script="Hans" typeface="等线 Light"/>
        <a4:font xmlns:a4="http://schemas.openxmlformats.org/drawingml/2006/main" script="Java" typeface="Javanese Text"/>
        <a4:font xmlns:a4="http://schemas.openxmlformats.org/drawingml/2006/main" script="Thaa" typeface="MV Boli"/>
        <a4:font xmlns:a4="http://schemas.openxmlformats.org/drawingml/2006/main" script="Knda" typeface="Tunga"/>
        <a4:font xmlns:a4="http://schemas.openxmlformats.org/drawingml/2006/main" script="Mymr" typeface="Myanmar Text"/>
        <a4:font xmlns:a4="http://schemas.openxmlformats.org/drawingml/2006/main" script="Laoo" typeface="DokChampa"/>
        <a4:font xmlns:a4="http://schemas.openxmlformats.org/drawingml/2006/main" script="Cans" typeface="Euphemia"/>
        <a4:font xmlns:a4="http://schemas.openxmlformats.org/drawingml/2006/main" script="Hang" typeface="맑은 고딕"/>
        <a4:font xmlns:a4="http://schemas.openxmlformats.org/drawingml/2006/main" script="Sora" typeface="Nirmala UI"/>
        <a4:font xmlns:a4="http://schemas.openxmlformats.org/drawingml/2006/main" script="Tfng" typeface="Ebrima"/>
        <a4:font xmlns:a4="http://schemas.openxmlformats.org/drawingml/2006/main" script="Khmr" typeface="MoolBoran"/>
        <a4:font xmlns:a4="http://schemas.openxmlformats.org/drawingml/2006/main" script="Arab" typeface="Times New Roman"/>
        <a4:font xmlns:a4="http://schemas.openxmlformats.org/drawingml/2006/main" script="Geor" typeface="Sylfaen"/>
        <a4:font xmlns:a4="http://schemas.openxmlformats.org/drawingml/2006/main" script="Bugi" typeface="Leelawadee UI"/>
        <a4:font xmlns:a4="http://schemas.openxmlformats.org/drawingml/2006/main" script="Bopo" typeface="Microsoft JhengHei"/>
        <a4:font xmlns:a4="http://schemas.openxmlformats.org/drawingml/2006/main" script="Jpan" typeface="游ゴシック Light"/>
        <a4:font xmlns:a4="http://schemas.openxmlformats.org/drawingml/2006/main" script="Mong" typeface="Mongolian Baiti"/>
        <a4:font xmlns:a4="http://schemas.openxmlformats.org/drawingml/2006/main" script="Taml" typeface="Latha"/>
        <a4:font xmlns:a4="http://schemas.openxmlformats.org/drawingml/2006/main" script="Orya" typeface="Kalinga"/>
        <a4:font xmlns:a4="http://schemas.openxmlformats.org/drawingml/2006/main" script="Syrn" typeface="Estrangelo Edessa"/>
        <a4:font xmlns:a4="http://schemas.openxmlformats.org/drawingml/2006/main" script="Osma" typeface="Ebrima"/>
        <a4:font xmlns:a4="http://schemas.openxmlformats.org/drawingml/2006/main" script="Nkoo" typeface="Ebrima"/>
      </a3:majorFont>
      <a3:minorFont xmlns:a3="http://schemas.openxmlformats.org/drawingml/2006/main">
        <a4:latin xmlns:a4="http://schemas.openxmlformats.org/drawingml/2006/main" typeface="Calibri" panose="020f0502020204030204"/>
        <a4:ea xmlns:a4="http://schemas.openxmlformats.org/drawingml/2006/main" typeface=""/>
        <a4:cs xmlns:a4="http://schemas.openxmlformats.org/drawingml/2006/main" typeface=""/>
        <a4:font xmlns:a4="http://schemas.openxmlformats.org/drawingml/2006/main" script="Ethi" typeface="Nyala"/>
        <a4:font xmlns:a4="http://schemas.openxmlformats.org/drawingml/2006/main" script="Talu" typeface="Microsoft New Tai Lue"/>
        <a4:font xmlns:a4="http://schemas.openxmlformats.org/drawingml/2006/main" script="Olck" typeface="Nirmala UI"/>
        <a4:font xmlns:a4="http://schemas.openxmlformats.org/drawingml/2006/main" script="Yiii" typeface="Microsoft Yi Baiti"/>
        <a4:font xmlns:a4="http://schemas.openxmlformats.org/drawingml/2006/main" script="Uigh" typeface="Microsoft Uighur"/>
        <a4:font xmlns:a4="http://schemas.openxmlformats.org/drawingml/2006/main" script="Hebr" typeface="Arial"/>
        <a4:font xmlns:a4="http://schemas.openxmlformats.org/drawingml/2006/main" script="Tibt" typeface="Microsoft Himalaya"/>
        <a4:font xmlns:a4="http://schemas.openxmlformats.org/drawingml/2006/main" script="Telu" typeface="Gautami"/>
        <a4:font xmlns:a4="http://schemas.openxmlformats.org/drawingml/2006/main" script="Armn" typeface="Arial"/>
        <a4:font xmlns:a4="http://schemas.openxmlformats.org/drawingml/2006/main" script="Deva" typeface="Mangal"/>
        <a4:font xmlns:a4="http://schemas.openxmlformats.org/drawingml/2006/main" script="Guru" typeface="Raavi"/>
        <a4:font xmlns:a4="http://schemas.openxmlformats.org/drawingml/2006/main" script="Sinh" typeface="Iskoola Pota"/>
        <a4:font xmlns:a4="http://schemas.openxmlformats.org/drawingml/2006/main" script="Phag" typeface="Phagspa"/>
        <a4:font xmlns:a4="http://schemas.openxmlformats.org/drawingml/2006/main" script="Tale" typeface="Microsoft Tai Le"/>
        <a4:font xmlns:a4="http://schemas.openxmlformats.org/drawingml/2006/main" script="Lisu" typeface="Segoe UI"/>
        <a4:font xmlns:a4="http://schemas.openxmlformats.org/drawingml/2006/main" script="Beng" typeface="Vrinda"/>
        <a4:font xmlns:a4="http://schemas.openxmlformats.org/drawingml/2006/main" script="Syrj" typeface="Estrangelo Edessa"/>
        <a4:font xmlns:a4="http://schemas.openxmlformats.org/drawingml/2006/main" script="Syre" typeface="Estrangelo Edessa"/>
        <a4:font xmlns:a4="http://schemas.openxmlformats.org/drawingml/2006/main" script="Syrc" typeface="Estrangelo Edessa"/>
        <a4:font xmlns:a4="http://schemas.openxmlformats.org/drawingml/2006/main" script="Cher" typeface="Plantagenet Cherokee"/>
        <a4:font xmlns:a4="http://schemas.openxmlformats.org/drawingml/2006/main" script="Viet" typeface="Arial"/>
        <a4:font xmlns:a4="http://schemas.openxmlformats.org/drawingml/2006/main" script="Thai" typeface="Cordia New"/>
        <a4:font xmlns:a4="http://schemas.openxmlformats.org/drawingml/2006/main" script="Gujr" typeface="Shruti"/>
        <a4:font xmlns:a4="http://schemas.openxmlformats.org/drawingml/2006/main" script="Mlym" typeface="Kartika"/>
        <a4:font xmlns:a4="http://schemas.openxmlformats.org/drawingml/2006/main" script="Hant" typeface="新細明體"/>
        <a4:font xmlns:a4="http://schemas.openxmlformats.org/drawingml/2006/main" script="Hans" typeface="等线"/>
        <a4:font xmlns:a4="http://schemas.openxmlformats.org/drawingml/2006/main" script="Java" typeface="Javanese Text"/>
        <a4:font xmlns:a4="http://schemas.openxmlformats.org/drawingml/2006/main" script="Thaa" typeface="MV Boli"/>
        <a4:font xmlns:a4="http://schemas.openxmlformats.org/drawingml/2006/main" script="Knda" typeface="Tunga"/>
        <a4:font xmlns:a4="http://schemas.openxmlformats.org/drawingml/2006/main" script="Mymr" typeface="Myanmar Text"/>
        <a4:font xmlns:a4="http://schemas.openxmlformats.org/drawingml/2006/main" script="Laoo" typeface="DokChampa"/>
        <a4:font xmlns:a4="http://schemas.openxmlformats.org/drawingml/2006/main" script="Cans" typeface="Euphemia"/>
        <a4:font xmlns:a4="http://schemas.openxmlformats.org/drawingml/2006/main" script="Hang" typeface="맑은 고딕"/>
        <a4:font xmlns:a4="http://schemas.openxmlformats.org/drawingml/2006/main" script="Sora" typeface="Nirmala UI"/>
        <a4:font xmlns:a4="http://schemas.openxmlformats.org/drawingml/2006/main" script="Tfng" typeface="Ebrima"/>
        <a4:font xmlns:a4="http://schemas.openxmlformats.org/drawingml/2006/main" script="Khmr" typeface="DaunPenh"/>
        <a4:font xmlns:a4="http://schemas.openxmlformats.org/drawingml/2006/main" script="Arab" typeface="Arial"/>
        <a4:font xmlns:a4="http://schemas.openxmlformats.org/drawingml/2006/main" script="Geor" typeface="Sylfaen"/>
        <a4:font xmlns:a4="http://schemas.openxmlformats.org/drawingml/2006/main" script="Bugi" typeface="Leelawadee UI"/>
        <a4:font xmlns:a4="http://schemas.openxmlformats.org/drawingml/2006/main" script="Bopo" typeface="Microsoft JhengHei"/>
        <a4:font xmlns:a4="http://schemas.openxmlformats.org/drawingml/2006/main" script="Jpan" typeface="游ゴシック"/>
        <a4:font xmlns:a4="http://schemas.openxmlformats.org/drawingml/2006/main" script="Mong" typeface="Mongolian Baiti"/>
        <a4:font xmlns:a4="http://schemas.openxmlformats.org/drawingml/2006/main" script="Taml" typeface="Latha"/>
        <a4:font xmlns:a4="http://schemas.openxmlformats.org/drawingml/2006/main" script="Orya" typeface="Kalinga"/>
        <a4:font xmlns:a4="http://schemas.openxmlformats.org/drawingml/2006/main" script="Syrn" typeface="Estrangelo Edessa"/>
        <a4:font xmlns:a4="http://schemas.openxmlformats.org/drawingml/2006/main" script="Osma" typeface="Ebrima"/>
        <a4:font xmlns:a4="http://schemas.openxmlformats.org/drawingml/2006/main" script="Nkoo" typeface="Ebrima"/>
      </a3:minorFont>
    </a2:fontScheme>
    <a2:fmtScheme xmlns:a2="http://schemas.openxmlformats.org/drawingml/2006/main" name="Office">
      <a3:fillStyleLst xmlns:a3="http://schemas.openxmlformats.org/drawingml/2006/main">
        <a4:solidFill xmlns:a4="http://schemas.openxmlformats.org/drawingml/2006/main">
          <a5:schemeClr xmlns:a5="http://schemas.openxmlformats.org/drawingml/2006/main" val="phClr"/>
        </a4:solidFill>
        <a4:gradFill xmlns:a4="http://schemas.openxmlformats.org/drawingml/2006/main" rotWithShape="1">
          <a5:gsLst xmlns:a5="http://schemas.openxmlformats.org/drawingml/2006/main">
            <a6:gs xmlns:a6="http://schemas.openxmlformats.org/drawingml/2006/main" pos="0">
              <a7:schemeClr xmlns:a7="http://schemas.openxmlformats.org/drawingml/2006/main" val="phClr">
                <a8:lumMod xmlns:a8="http://schemas.openxmlformats.org/drawingml/2006/main" val="110000"/>
                <a8:satMod xmlns:a8="http://schemas.openxmlformats.org/drawingml/2006/main" val="105000"/>
                <a8:tint xmlns:a8="http://schemas.openxmlformats.org/drawingml/2006/main" val="67000"/>
              </a7:schemeClr>
            </a6:gs>
            <a6:gs xmlns:a6="http://schemas.openxmlformats.org/drawingml/2006/main" pos="50000">
              <a7:schemeClr xmlns:a7="http://schemas.openxmlformats.org/drawingml/2006/main" val="phClr">
                <a8:lumMod xmlns:a8="http://schemas.openxmlformats.org/drawingml/2006/main" val="105000"/>
                <a8:satMod xmlns:a8="http://schemas.openxmlformats.org/drawingml/2006/main" val="103000"/>
                <a8:tint xmlns:a8="http://schemas.openxmlformats.org/drawingml/2006/main" val="73000"/>
              </a7:schemeClr>
            </a6:gs>
            <a6:gs xmlns:a6="http://schemas.openxmlformats.org/drawingml/2006/main" pos="100000">
              <a7:schemeClr xmlns:a7="http://schemas.openxmlformats.org/drawingml/2006/main" val="phClr">
                <a8:lumMod xmlns:a8="http://schemas.openxmlformats.org/drawingml/2006/main" val="105000"/>
                <a8:satMod xmlns:a8="http://schemas.openxmlformats.org/drawingml/2006/main" val="109000"/>
                <a8:tint xmlns:a8="http://schemas.openxmlformats.org/drawingml/2006/main" val="81000"/>
              </a7:schemeClr>
            </a6:gs>
          </a5:gsLst>
          <a5:lin xmlns:a5="http://schemas.openxmlformats.org/drawingml/2006/main" ang="5400000" scaled="0"/>
          <a5:tileRect xmlns:a5="http://schemas.openxmlformats.org/drawingml/2006/main"/>
        </a4:gradFill>
        <a4:gradFill xmlns:a4="http://schemas.openxmlformats.org/drawingml/2006/main" rotWithShape="1">
          <a5:gsLst xmlns:a5="http://schemas.openxmlformats.org/drawingml/2006/main">
            <a6:gs xmlns:a6="http://schemas.openxmlformats.org/drawingml/2006/main" pos="0">
              <a7:schemeClr xmlns:a7="http://schemas.openxmlformats.org/drawingml/2006/main" val="phClr">
                <a8:satMod xmlns:a8="http://schemas.openxmlformats.org/drawingml/2006/main" val="103000"/>
                <a8:lumMod xmlns:a8="http://schemas.openxmlformats.org/drawingml/2006/main" val="102000"/>
                <a8:tint xmlns:a8="http://schemas.openxmlformats.org/drawingml/2006/main" val="94000"/>
              </a7:schemeClr>
            </a6:gs>
            <a6:gs xmlns:a6="http://schemas.openxmlformats.org/drawingml/2006/main" pos="50000">
              <a7:schemeClr xmlns:a7="http://schemas.openxmlformats.org/drawingml/2006/main" val="phClr">
                <a8:satMod xmlns:a8="http://schemas.openxmlformats.org/drawingml/2006/main" val="110000"/>
                <a8:lumMod xmlns:a8="http://schemas.openxmlformats.org/drawingml/2006/main" val="100000"/>
                <a8:shade xmlns:a8="http://schemas.openxmlformats.org/drawingml/2006/main" val="100000"/>
              </a7:schemeClr>
            </a6:gs>
            <a6:gs xmlns:a6="http://schemas.openxmlformats.org/drawingml/2006/main" pos="100000">
              <a7:schemeClr xmlns:a7="http://schemas.openxmlformats.org/drawingml/2006/main" val="phClr">
                <a8:lumMod xmlns:a8="http://schemas.openxmlformats.org/drawingml/2006/main" val="99000"/>
                <a8:satMod xmlns:a8="http://schemas.openxmlformats.org/drawingml/2006/main" val="120000"/>
                <a8:shade xmlns:a8="http://schemas.openxmlformats.org/drawingml/2006/main" val="78000"/>
              </a7:schemeClr>
            </a6:gs>
          </a5:gsLst>
          <a5:lin xmlns:a5="http://schemas.openxmlformats.org/drawingml/2006/main" ang="5400000" scaled="0"/>
          <a5:tileRect xmlns:a5="http://schemas.openxmlformats.org/drawingml/2006/main"/>
        </a4:gradFill>
      </a3:fillStyleLst>
      <a3:lnStyleLst xmlns:a3="http://schemas.openxmlformats.org/drawingml/2006/main">
        <a4:ln xmlns:a4="http://schemas.openxmlformats.org/drawingml/2006/main" w="6350" cap="flat" cmpd="sng" algn="ctr">
          <solidFill xmlns="http://schemas.openxmlformats.org/drawingml/2006/main">
            <a5:schemeClr xmlns:a5="http://schemas.openxmlformats.org/drawingml/2006/main" val="phClr"/>
          </solidFill>
          <a5:prstDash xmlns:a5="http://schemas.openxmlformats.org/drawingml/2006/main" val="solid"/>
          <a5:miter xmlns:a5="http://schemas.openxmlformats.org/drawingml/2006/main" lim="800000"/>
        </a4:ln>
        <a4:ln xmlns:a4="http://schemas.openxmlformats.org/drawingml/2006/main" w="12700" cap="flat" cmpd="sng" algn="ctr">
          <solidFill xmlns="http://schemas.openxmlformats.org/drawingml/2006/main">
            <a5:schemeClr xmlns:a5="http://schemas.openxmlformats.org/drawingml/2006/main" val="phClr"/>
          </solidFill>
          <a5:prstDash xmlns:a5="http://schemas.openxmlformats.org/drawingml/2006/main" val="solid"/>
          <a5:miter xmlns:a5="http://schemas.openxmlformats.org/drawingml/2006/main" lim="800000"/>
        </a4:ln>
        <a4:ln xmlns:a4="http://schemas.openxmlformats.org/drawingml/2006/main" w="19050" cap="flat" cmpd="sng" algn="ctr">
          <solidFill xmlns="http://schemas.openxmlformats.org/drawingml/2006/main">
            <a5:schemeClr xmlns:a5="http://schemas.openxmlformats.org/drawingml/2006/main" val="phClr"/>
          </solidFill>
          <a5:prstDash xmlns:a5="http://schemas.openxmlformats.org/drawingml/2006/main" val="solid"/>
          <a5:miter xmlns:a5="http://schemas.openxmlformats.org/drawingml/2006/main" lim="800000"/>
        </a4:ln>
      </a3:lnStyleLst>
      <a3:effectStyleLst xmlns:a3="http://schemas.openxmlformats.org/drawingml/2006/main">
        <a4:effectStyle xmlns:a4="http://schemas.openxmlformats.org/drawingml/2006/main">
          <a5:effectLst xmlns:a5="http://schemas.openxmlformats.org/drawingml/2006/main"/>
        </a4:effectStyle>
        <a4:effectStyle xmlns:a4="http://schemas.openxmlformats.org/drawingml/2006/main">
          <a5:effectLst xmlns:a5="http://schemas.openxmlformats.org/drawingml/2006/main"/>
        </a4:effectStyle>
        <a4:effectStyle xmlns:a4="http://schemas.openxmlformats.org/drawingml/2006/main">
          <a5:effectLst xmlns:a5="http://schemas.openxmlformats.org/drawingml/2006/main">
            <a6:outerShdw xmlns:a6="http://schemas.openxmlformats.org/drawingml/2006/main" blurRad="57150" dir="5400000" dist="19050" algn="ctr" rotWithShape="0">
              <a7:srgbClr xmlns:a7="http://schemas.openxmlformats.org/drawingml/2006/main" val="000000">
                <a8:alpha xmlns:a8="http://schemas.openxmlformats.org/drawingml/2006/main" val="63000"/>
              </a7:srgbClr>
            </a6:outerShdw>
          </a5:effectLst>
        </a4:effectStyle>
      </a3:effectStyleLst>
      <a3:bgFillStyleLst xmlns:a3="http://schemas.openxmlformats.org/drawingml/2006/main">
        <a4:solidFill xmlns:a4="http://schemas.openxmlformats.org/drawingml/2006/main">
          <a5:schemeClr xmlns:a5="http://schemas.openxmlformats.org/drawingml/2006/main" val="phClr"/>
        </a4:solidFill>
        <a4:solidFill xmlns:a4="http://schemas.openxmlformats.org/drawingml/2006/main">
          <a5:schemeClr xmlns:a5="http://schemas.openxmlformats.org/drawingml/2006/main" val="phClr">
            <a6:tint xmlns:a6="http://schemas.openxmlformats.org/drawingml/2006/main" val="95000"/>
            <a6:satMod xmlns:a6="http://schemas.openxmlformats.org/drawingml/2006/main" val="170000"/>
          </a5:schemeClr>
        </a4:solidFill>
        <a4:gradFill xmlns:a4="http://schemas.openxmlformats.org/drawingml/2006/main" rotWithShape="1">
          <a5:gsLst xmlns:a5="http://schemas.openxmlformats.org/drawingml/2006/main">
            <a6:gs xmlns:a6="http://schemas.openxmlformats.org/drawingml/2006/main" pos="0">
              <a7:schemeClr xmlns:a7="http://schemas.openxmlformats.org/drawingml/2006/main" val="phClr">
                <a8:tint xmlns:a8="http://schemas.openxmlformats.org/drawingml/2006/main" val="93000"/>
                <a8:satMod xmlns:a8="http://schemas.openxmlformats.org/drawingml/2006/main" val="150000"/>
                <a8:shade xmlns:a8="http://schemas.openxmlformats.org/drawingml/2006/main" val="98000"/>
                <a8:lumMod xmlns:a8="http://schemas.openxmlformats.org/drawingml/2006/main" val="102000"/>
              </a7:schemeClr>
            </a6:gs>
            <a6:gs xmlns:a6="http://schemas.openxmlformats.org/drawingml/2006/main" pos="50000">
              <a7:schemeClr xmlns:a7="http://schemas.openxmlformats.org/drawingml/2006/main" val="phClr">
                <a8:tint xmlns:a8="http://schemas.openxmlformats.org/drawingml/2006/main" val="98000"/>
                <a8:satMod xmlns:a8="http://schemas.openxmlformats.org/drawingml/2006/main" val="130000"/>
                <a8:shade xmlns:a8="http://schemas.openxmlformats.org/drawingml/2006/main" val="90000"/>
                <a8:lumMod xmlns:a8="http://schemas.openxmlformats.org/drawingml/2006/main" val="103000"/>
              </a7:schemeClr>
            </a6:gs>
            <a6:gs xmlns:a6="http://schemas.openxmlformats.org/drawingml/2006/main" pos="100000">
              <a7:schemeClr xmlns:a7="http://schemas.openxmlformats.org/drawingml/2006/main" val="phClr">
                <a8:shade xmlns:a8="http://schemas.openxmlformats.org/drawingml/2006/main" val="63000"/>
                <a8:satMod xmlns:a8="http://schemas.openxmlformats.org/drawingml/2006/main" val="120000"/>
              </a7:schemeClr>
            </a6:gs>
          </a5:gsLst>
          <a5:lin xmlns:a5="http://schemas.openxmlformats.org/drawingml/2006/main" ang="5400000" scaled="0"/>
          <a5:tileRect xmlns:a5="http://schemas.openxmlformats.org/drawingml/2006/main"/>
        </a4:gradFill>
      </a3:bgFillStyleLst>
    </a2:fmtScheme>
  </a1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Application>Spire.Presentation for.NET 2.1.0.0</Application>
  <PresentationFormat>全屏显示(4:3)</PresentationFormat>
  <Slides>1</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created xsi:type="dcterms:W3CDTF">2024-08-18T03:56:38.9840000Z</dcterms:created>
  <dcterms:modified xsi:type="dcterms:W3CDTF">2024-08-18T03:56:38.9840000Z</dcterms:modified>
</cp:coreProperties>
</file>